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64" r:id="rId2"/>
    <p:sldId id="259" r:id="rId3"/>
    <p:sldId id="260" r:id="rId4"/>
    <p:sldId id="277" r:id="rId5"/>
    <p:sldId id="275" r:id="rId6"/>
    <p:sldId id="311" r:id="rId7"/>
    <p:sldId id="312" r:id="rId8"/>
    <p:sldId id="278" r:id="rId9"/>
    <p:sldId id="282" r:id="rId10"/>
    <p:sldId id="281" r:id="rId11"/>
    <p:sldId id="283" r:id="rId12"/>
    <p:sldId id="284" r:id="rId13"/>
    <p:sldId id="285" r:id="rId14"/>
    <p:sldId id="286" r:id="rId15"/>
    <p:sldId id="287" r:id="rId16"/>
    <p:sldId id="288" r:id="rId17"/>
    <p:sldId id="290" r:id="rId18"/>
    <p:sldId id="300" r:id="rId19"/>
    <p:sldId id="292" r:id="rId20"/>
    <p:sldId id="293" r:id="rId21"/>
    <p:sldId id="291" r:id="rId22"/>
    <p:sldId id="294" r:id="rId23"/>
    <p:sldId id="295" r:id="rId24"/>
    <p:sldId id="296" r:id="rId25"/>
    <p:sldId id="297" r:id="rId26"/>
    <p:sldId id="298" r:id="rId27"/>
    <p:sldId id="299" r:id="rId28"/>
    <p:sldId id="265" r:id="rId29"/>
    <p:sldId id="301" r:id="rId30"/>
    <p:sldId id="303" r:id="rId31"/>
    <p:sldId id="306" r:id="rId32"/>
    <p:sldId id="305" r:id="rId33"/>
    <p:sldId id="307" r:id="rId34"/>
    <p:sldId id="270" r:id="rId35"/>
    <p:sldId id="313" r:id="rId36"/>
    <p:sldId id="304" r:id="rId37"/>
    <p:sldId id="310" r:id="rId38"/>
    <p:sldId id="262" r:id="rId39"/>
    <p:sldId id="263" r:id="rId40"/>
    <p:sldId id="257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D24"/>
    <a:srgbClr val="7C6EB0"/>
    <a:srgbClr val="E83678"/>
    <a:srgbClr val="000000"/>
    <a:srgbClr val="B3D160"/>
    <a:srgbClr val="E54F21"/>
    <a:srgbClr val="209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5"/>
    <p:restoredTop sz="94659"/>
  </p:normalViewPr>
  <p:slideViewPr>
    <p:cSldViewPr snapToGrid="0" snapToObjects="1">
      <p:cViewPr>
        <p:scale>
          <a:sx n="90" d="100"/>
          <a:sy n="90" d="100"/>
        </p:scale>
        <p:origin x="198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A033A-AA91-4FEB-BD6D-74BB4B3843D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5E57D702-1F37-4E8F-9412-6591DD99A4C7}">
      <dgm:prSet phldrT="[Texte]" custT="1"/>
      <dgm:spPr/>
      <dgm:t>
        <a:bodyPr/>
        <a:lstStyle/>
        <a:p>
          <a:r>
            <a:rPr lang="fr-BE" sz="1600" b="1" dirty="0"/>
            <a:t>Démarche</a:t>
          </a:r>
        </a:p>
      </dgm:t>
    </dgm:pt>
    <dgm:pt modelId="{C6D9A7A4-32C7-40F8-BBEB-367D5217494C}" type="parTrans" cxnId="{1D094706-0D3E-4342-9801-9C3CE6792E8D}">
      <dgm:prSet/>
      <dgm:spPr/>
      <dgm:t>
        <a:bodyPr/>
        <a:lstStyle/>
        <a:p>
          <a:endParaRPr lang="fr-BE"/>
        </a:p>
      </dgm:t>
    </dgm:pt>
    <dgm:pt modelId="{47B60F7D-04C6-48B8-A966-CAC9BCE6DE45}" type="sibTrans" cxnId="{1D094706-0D3E-4342-9801-9C3CE6792E8D}">
      <dgm:prSet/>
      <dgm:spPr/>
      <dgm:t>
        <a:bodyPr/>
        <a:lstStyle/>
        <a:p>
          <a:endParaRPr lang="fr-BE"/>
        </a:p>
      </dgm:t>
    </dgm:pt>
    <dgm:pt modelId="{FE4065F0-6542-4269-B2FB-993E36603B98}">
      <dgm:prSet phldrT="[Texte]" custT="1"/>
      <dgm:spPr/>
      <dgm:t>
        <a:bodyPr/>
        <a:lstStyle/>
        <a:p>
          <a:r>
            <a:rPr lang="fr-BE" sz="1600" b="1" dirty="0"/>
            <a:t>Formulaire</a:t>
          </a:r>
          <a:br>
            <a:rPr lang="fr-BE" sz="1600" b="1" dirty="0"/>
          </a:br>
          <a:endParaRPr lang="fr-BE" sz="1600" b="1" dirty="0"/>
        </a:p>
      </dgm:t>
    </dgm:pt>
    <dgm:pt modelId="{1643C554-BD96-4B79-B937-C2079FEB3EB1}" type="parTrans" cxnId="{F557D23D-5FD6-4329-AABF-23B06FBA77D1}">
      <dgm:prSet/>
      <dgm:spPr/>
      <dgm:t>
        <a:bodyPr/>
        <a:lstStyle/>
        <a:p>
          <a:endParaRPr lang="fr-BE"/>
        </a:p>
      </dgm:t>
    </dgm:pt>
    <dgm:pt modelId="{27BE9393-AEBB-43C4-9D38-19BED3D8EB30}" type="sibTrans" cxnId="{F557D23D-5FD6-4329-AABF-23B06FBA77D1}">
      <dgm:prSet/>
      <dgm:spPr/>
      <dgm:t>
        <a:bodyPr/>
        <a:lstStyle/>
        <a:p>
          <a:endParaRPr lang="fr-BE"/>
        </a:p>
      </dgm:t>
    </dgm:pt>
    <dgm:pt modelId="{3FA34626-A703-4AFA-B47E-A7DBA9A08F8A}">
      <dgm:prSet phldrT="[Texte]" custT="1"/>
      <dgm:spPr/>
      <dgm:t>
        <a:bodyPr/>
        <a:lstStyle/>
        <a:p>
          <a:r>
            <a:rPr lang="fr-BE" sz="1600" b="1" dirty="0"/>
            <a:t>Guichet électronique</a:t>
          </a:r>
        </a:p>
      </dgm:t>
    </dgm:pt>
    <dgm:pt modelId="{F55CCCAB-264C-441E-AFC2-00331399C26E}" type="parTrans" cxnId="{1DCF50FC-78F6-4947-8156-73B3570402EE}">
      <dgm:prSet/>
      <dgm:spPr/>
      <dgm:t>
        <a:bodyPr/>
        <a:lstStyle/>
        <a:p>
          <a:endParaRPr lang="fr-BE"/>
        </a:p>
      </dgm:t>
    </dgm:pt>
    <dgm:pt modelId="{EF10E3A6-0C29-47EE-8880-489C8585B4D6}" type="sibTrans" cxnId="{1DCF50FC-78F6-4947-8156-73B3570402EE}">
      <dgm:prSet/>
      <dgm:spPr/>
      <dgm:t>
        <a:bodyPr/>
        <a:lstStyle/>
        <a:p>
          <a:endParaRPr lang="fr-BE"/>
        </a:p>
      </dgm:t>
    </dgm:pt>
    <dgm:pt modelId="{7ED82AAC-69BC-4966-8B57-D49414821873}" type="pres">
      <dgm:prSet presAssocID="{B33A033A-AA91-4FEB-BD6D-74BB4B3843D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65CC989E-C31F-4CA7-AF81-22EA9E661C16}" type="pres">
      <dgm:prSet presAssocID="{B33A033A-AA91-4FEB-BD6D-74BB4B3843DF}" presName="arrow" presStyleLbl="bgShp" presStyleIdx="0" presStyleCnt="1"/>
      <dgm:spPr>
        <a:xfrm>
          <a:off x="159289" y="0"/>
          <a:ext cx="7259347" cy="4537092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prstClr val="white">
                <a:lumMod val="95000"/>
              </a:prstClr>
            </a:gs>
            <a:gs pos="5000">
              <a:prstClr val="black"/>
            </a:gs>
            <a:gs pos="63000">
              <a:srgbClr val="4F81BD">
                <a:lumMod val="45000"/>
                <a:lumOff val="55000"/>
              </a:srgbClr>
            </a:gs>
            <a:gs pos="91000">
              <a:srgbClr val="4F81BD">
                <a:lumMod val="30000"/>
                <a:lumOff val="70000"/>
              </a:srgbClr>
            </a:gs>
          </a:gsLst>
          <a:lin ang="2700000" scaled="1"/>
          <a:tileRect/>
        </a:gradFill>
        <a:ln>
          <a:noFill/>
        </a:ln>
        <a:effectLst/>
      </dgm:spPr>
    </dgm:pt>
    <dgm:pt modelId="{819A89DC-E7FA-45A6-8520-D6F411A621FD}" type="pres">
      <dgm:prSet presAssocID="{B33A033A-AA91-4FEB-BD6D-74BB4B3843DF}" presName="arrowDiagram3" presStyleCnt="0"/>
      <dgm:spPr/>
    </dgm:pt>
    <dgm:pt modelId="{AF69D258-BD28-452E-820D-501465D459B6}" type="pres">
      <dgm:prSet presAssocID="{5E57D702-1F37-4E8F-9412-6591DD99A4C7}" presName="bullet3a" presStyleLbl="node1" presStyleIdx="0" presStyleCnt="3"/>
      <dgm:spPr>
        <a:solidFill>
          <a:srgbClr val="DA2468"/>
        </a:solidFill>
      </dgm:spPr>
    </dgm:pt>
    <dgm:pt modelId="{8BA05B7B-0EAE-45E7-A7AF-699E46D4B451}" type="pres">
      <dgm:prSet presAssocID="{5E57D702-1F37-4E8F-9412-6591DD99A4C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35E1C8B-B484-48E2-8B4C-14B7AA1F7EE8}" type="pres">
      <dgm:prSet presAssocID="{FE4065F0-6542-4269-B2FB-993E36603B98}" presName="bullet3b" presStyleLbl="node1" presStyleIdx="1" presStyleCnt="3"/>
      <dgm:spPr>
        <a:solidFill>
          <a:srgbClr val="DA2468"/>
        </a:solidFill>
      </dgm:spPr>
    </dgm:pt>
    <dgm:pt modelId="{4910A0F5-2358-43FB-B25D-301569777405}" type="pres">
      <dgm:prSet presAssocID="{FE4065F0-6542-4269-B2FB-993E36603B9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992823E-ACA4-44D5-82C4-A6401C9AB2DC}" type="pres">
      <dgm:prSet presAssocID="{3FA34626-A703-4AFA-B47E-A7DBA9A08F8A}" presName="bullet3c" presStyleLbl="node1" presStyleIdx="2" presStyleCnt="3"/>
      <dgm:spPr>
        <a:solidFill>
          <a:srgbClr val="DA2468"/>
        </a:solidFill>
      </dgm:spPr>
    </dgm:pt>
    <dgm:pt modelId="{84DC4CF3-8100-41CA-80E7-88443B9FD897}" type="pres">
      <dgm:prSet presAssocID="{3FA34626-A703-4AFA-B47E-A7DBA9A08F8A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16F031FB-E373-4002-A1B8-2248910F967F}" type="presOf" srcId="{FE4065F0-6542-4269-B2FB-993E36603B98}" destId="{4910A0F5-2358-43FB-B25D-301569777405}" srcOrd="0" destOrd="0" presId="urn:microsoft.com/office/officeart/2005/8/layout/arrow2"/>
    <dgm:cxn modelId="{1DCF50FC-78F6-4947-8156-73B3570402EE}" srcId="{B33A033A-AA91-4FEB-BD6D-74BB4B3843DF}" destId="{3FA34626-A703-4AFA-B47E-A7DBA9A08F8A}" srcOrd="2" destOrd="0" parTransId="{F55CCCAB-264C-441E-AFC2-00331399C26E}" sibTransId="{EF10E3A6-0C29-47EE-8880-489C8585B4D6}"/>
    <dgm:cxn modelId="{5E5B2639-873E-4531-B9D6-60CF03C4B121}" type="presOf" srcId="{5E57D702-1F37-4E8F-9412-6591DD99A4C7}" destId="{8BA05B7B-0EAE-45E7-A7AF-699E46D4B451}" srcOrd="0" destOrd="0" presId="urn:microsoft.com/office/officeart/2005/8/layout/arrow2"/>
    <dgm:cxn modelId="{1D094706-0D3E-4342-9801-9C3CE6792E8D}" srcId="{B33A033A-AA91-4FEB-BD6D-74BB4B3843DF}" destId="{5E57D702-1F37-4E8F-9412-6591DD99A4C7}" srcOrd="0" destOrd="0" parTransId="{C6D9A7A4-32C7-40F8-BBEB-367D5217494C}" sibTransId="{47B60F7D-04C6-48B8-A966-CAC9BCE6DE45}"/>
    <dgm:cxn modelId="{DBCA38D4-211B-4BA3-A480-B1261FE68D02}" type="presOf" srcId="{3FA34626-A703-4AFA-B47E-A7DBA9A08F8A}" destId="{84DC4CF3-8100-41CA-80E7-88443B9FD897}" srcOrd="0" destOrd="0" presId="urn:microsoft.com/office/officeart/2005/8/layout/arrow2"/>
    <dgm:cxn modelId="{F557D23D-5FD6-4329-AABF-23B06FBA77D1}" srcId="{B33A033A-AA91-4FEB-BD6D-74BB4B3843DF}" destId="{FE4065F0-6542-4269-B2FB-993E36603B98}" srcOrd="1" destOrd="0" parTransId="{1643C554-BD96-4B79-B937-C2079FEB3EB1}" sibTransId="{27BE9393-AEBB-43C4-9D38-19BED3D8EB30}"/>
    <dgm:cxn modelId="{F1771B35-F2EA-4D78-93A6-A115C512688A}" type="presOf" srcId="{B33A033A-AA91-4FEB-BD6D-74BB4B3843DF}" destId="{7ED82AAC-69BC-4966-8B57-D49414821873}" srcOrd="0" destOrd="0" presId="urn:microsoft.com/office/officeart/2005/8/layout/arrow2"/>
    <dgm:cxn modelId="{D8036322-5920-4A01-AA86-7792BA81A110}" type="presParOf" srcId="{7ED82AAC-69BC-4966-8B57-D49414821873}" destId="{65CC989E-C31F-4CA7-AF81-22EA9E661C16}" srcOrd="0" destOrd="0" presId="urn:microsoft.com/office/officeart/2005/8/layout/arrow2"/>
    <dgm:cxn modelId="{DDDD4FD0-6CC9-4A73-BF5B-2151277F2411}" type="presParOf" srcId="{7ED82AAC-69BC-4966-8B57-D49414821873}" destId="{819A89DC-E7FA-45A6-8520-D6F411A621FD}" srcOrd="1" destOrd="0" presId="urn:microsoft.com/office/officeart/2005/8/layout/arrow2"/>
    <dgm:cxn modelId="{2F127C92-E7AE-4D5A-A8A9-CDF8C7A39C7C}" type="presParOf" srcId="{819A89DC-E7FA-45A6-8520-D6F411A621FD}" destId="{AF69D258-BD28-452E-820D-501465D459B6}" srcOrd="0" destOrd="0" presId="urn:microsoft.com/office/officeart/2005/8/layout/arrow2"/>
    <dgm:cxn modelId="{158B415D-2C41-4761-89E5-7645A84D38EC}" type="presParOf" srcId="{819A89DC-E7FA-45A6-8520-D6F411A621FD}" destId="{8BA05B7B-0EAE-45E7-A7AF-699E46D4B451}" srcOrd="1" destOrd="0" presId="urn:microsoft.com/office/officeart/2005/8/layout/arrow2"/>
    <dgm:cxn modelId="{6D3949E3-6C5D-406A-A99D-F7827E3811D3}" type="presParOf" srcId="{819A89DC-E7FA-45A6-8520-D6F411A621FD}" destId="{835E1C8B-B484-48E2-8B4C-14B7AA1F7EE8}" srcOrd="2" destOrd="0" presId="urn:microsoft.com/office/officeart/2005/8/layout/arrow2"/>
    <dgm:cxn modelId="{9EED9CBB-1824-42B6-B585-741D440D7861}" type="presParOf" srcId="{819A89DC-E7FA-45A6-8520-D6F411A621FD}" destId="{4910A0F5-2358-43FB-B25D-301569777405}" srcOrd="3" destOrd="0" presId="urn:microsoft.com/office/officeart/2005/8/layout/arrow2"/>
    <dgm:cxn modelId="{63B96667-C2FE-4273-920B-A60ED42D1711}" type="presParOf" srcId="{819A89DC-E7FA-45A6-8520-D6F411A621FD}" destId="{6992823E-ACA4-44D5-82C4-A6401C9AB2DC}" srcOrd="4" destOrd="0" presId="urn:microsoft.com/office/officeart/2005/8/layout/arrow2"/>
    <dgm:cxn modelId="{312CA5D3-2587-4CFE-B293-4513E23B2898}" type="presParOf" srcId="{819A89DC-E7FA-45A6-8520-D6F411A621FD}" destId="{84DC4CF3-8100-41CA-80E7-88443B9FD897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FDC67D-A2F0-4A25-95F2-DE867D0B9E27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4_3" csCatId="accent4" phldr="1"/>
      <dgm:spPr/>
    </dgm:pt>
    <dgm:pt modelId="{853A228C-5B8F-4544-A2A2-2330B4C8997F}">
      <dgm:prSet phldrT="[Texte]" custT="1"/>
      <dgm:spPr/>
      <dgm:t>
        <a:bodyPr/>
        <a:lstStyle/>
        <a:p>
          <a:r>
            <a:rPr lang="fr-BE" sz="2000" b="1" dirty="0"/>
            <a:t>06/2016</a:t>
          </a:r>
        </a:p>
      </dgm:t>
    </dgm:pt>
    <dgm:pt modelId="{17A186EC-F2F3-4AEA-A331-BAE913887E3E}" type="parTrans" cxnId="{1CAA3DD6-2CC5-450B-9DD1-D78E741B7B80}">
      <dgm:prSet/>
      <dgm:spPr/>
      <dgm:t>
        <a:bodyPr/>
        <a:lstStyle/>
        <a:p>
          <a:endParaRPr lang="fr-BE"/>
        </a:p>
      </dgm:t>
    </dgm:pt>
    <dgm:pt modelId="{762D09BD-0ACB-4BDD-9F17-EB3F04B3D5AE}" type="sibTrans" cxnId="{1CAA3DD6-2CC5-450B-9DD1-D78E741B7B80}">
      <dgm:prSet/>
      <dgm:spPr/>
      <dgm:t>
        <a:bodyPr/>
        <a:lstStyle/>
        <a:p>
          <a:endParaRPr lang="fr-BE"/>
        </a:p>
      </dgm:t>
    </dgm:pt>
    <dgm:pt modelId="{2B798432-37AF-4221-9F50-B8F625A59CBA}">
      <dgm:prSet phldrT="[Texte]" custT="1"/>
      <dgm:spPr/>
      <dgm:t>
        <a:bodyPr/>
        <a:lstStyle/>
        <a:p>
          <a:r>
            <a:rPr lang="fr-BE" sz="2000" b="1" dirty="0"/>
            <a:t>08/2017</a:t>
          </a:r>
        </a:p>
      </dgm:t>
    </dgm:pt>
    <dgm:pt modelId="{9ED14BD6-7F3D-46BC-BE38-1EF15ACDF1A4}" type="parTrans" cxnId="{F8F76A51-720D-4B3D-916C-C87A067865C3}">
      <dgm:prSet/>
      <dgm:spPr/>
      <dgm:t>
        <a:bodyPr/>
        <a:lstStyle/>
        <a:p>
          <a:endParaRPr lang="fr-BE"/>
        </a:p>
      </dgm:t>
    </dgm:pt>
    <dgm:pt modelId="{2A3F1F67-10ED-4E1F-B334-34F7351CC532}" type="sibTrans" cxnId="{F8F76A51-720D-4B3D-916C-C87A067865C3}">
      <dgm:prSet/>
      <dgm:spPr/>
      <dgm:t>
        <a:bodyPr/>
        <a:lstStyle/>
        <a:p>
          <a:endParaRPr lang="fr-BE"/>
        </a:p>
      </dgm:t>
    </dgm:pt>
    <dgm:pt modelId="{94E108FB-8B67-486B-839B-FDEC03F4D6FF}">
      <dgm:prSet phldrT="[Texte]" custT="1"/>
      <dgm:spPr/>
      <dgm:t>
        <a:bodyPr/>
        <a:lstStyle/>
        <a:p>
          <a:r>
            <a:rPr lang="fr-BE" sz="2000" b="1" dirty="0" smtClean="0"/>
            <a:t>08/2018</a:t>
          </a:r>
          <a:endParaRPr lang="fr-BE" sz="2000" b="1" dirty="0"/>
        </a:p>
      </dgm:t>
    </dgm:pt>
    <dgm:pt modelId="{27581718-F7A7-43C2-9E62-0EF647D6DF9D}" type="parTrans" cxnId="{C6790A94-55FB-45AF-9E7A-10D66DAEC37B}">
      <dgm:prSet/>
      <dgm:spPr/>
      <dgm:t>
        <a:bodyPr/>
        <a:lstStyle/>
        <a:p>
          <a:endParaRPr lang="fr-BE"/>
        </a:p>
      </dgm:t>
    </dgm:pt>
    <dgm:pt modelId="{644B979C-D7B6-4C9A-8276-0ACBCFA8832E}" type="sibTrans" cxnId="{C6790A94-55FB-45AF-9E7A-10D66DAEC37B}">
      <dgm:prSet/>
      <dgm:spPr/>
      <dgm:t>
        <a:bodyPr/>
        <a:lstStyle/>
        <a:p>
          <a:endParaRPr lang="fr-BE"/>
        </a:p>
      </dgm:t>
    </dgm:pt>
    <dgm:pt modelId="{16393BA8-367A-4FC1-8905-C49C10BEB6A6}">
      <dgm:prSet phldrT="[Texte]" custT="1"/>
      <dgm:spPr/>
      <dgm:t>
        <a:bodyPr/>
        <a:lstStyle/>
        <a:p>
          <a:endParaRPr lang="fr-BE" sz="2000" b="1" dirty="0"/>
        </a:p>
      </dgm:t>
    </dgm:pt>
    <dgm:pt modelId="{E7FDF34A-9EE3-43B7-B983-039A7B9E1780}" type="parTrans" cxnId="{DDF28981-6549-486A-8778-91811DE1EB2A}">
      <dgm:prSet/>
      <dgm:spPr/>
      <dgm:t>
        <a:bodyPr/>
        <a:lstStyle/>
        <a:p>
          <a:endParaRPr lang="fr-BE"/>
        </a:p>
      </dgm:t>
    </dgm:pt>
    <dgm:pt modelId="{90FFEF0C-6159-4E15-A537-1E5A69685267}" type="sibTrans" cxnId="{DDF28981-6549-486A-8778-91811DE1EB2A}">
      <dgm:prSet/>
      <dgm:spPr/>
      <dgm:t>
        <a:bodyPr/>
        <a:lstStyle/>
        <a:p>
          <a:endParaRPr lang="fr-BE"/>
        </a:p>
      </dgm:t>
    </dgm:pt>
    <dgm:pt modelId="{582A85EB-2AB4-4F9D-9DEC-A5C9DCFB54C0}">
      <dgm:prSet phldrT="[Texte]" custT="1"/>
      <dgm:spPr/>
      <dgm:t>
        <a:bodyPr/>
        <a:lstStyle/>
        <a:p>
          <a:endParaRPr lang="fr-BE" sz="2000" b="1" dirty="0"/>
        </a:p>
      </dgm:t>
    </dgm:pt>
    <dgm:pt modelId="{DCF2A031-26E5-41CE-9287-8BF5D48E3EEF}" type="parTrans" cxnId="{13F6391B-58CF-4CAF-839D-ED89C96E4544}">
      <dgm:prSet/>
      <dgm:spPr/>
      <dgm:t>
        <a:bodyPr/>
        <a:lstStyle/>
        <a:p>
          <a:endParaRPr lang="fr-BE"/>
        </a:p>
      </dgm:t>
    </dgm:pt>
    <dgm:pt modelId="{08D2CFE7-98F7-4864-976B-B027884130EA}" type="sibTrans" cxnId="{13F6391B-58CF-4CAF-839D-ED89C96E4544}">
      <dgm:prSet/>
      <dgm:spPr/>
      <dgm:t>
        <a:bodyPr/>
        <a:lstStyle/>
        <a:p>
          <a:endParaRPr lang="fr-BE"/>
        </a:p>
      </dgm:t>
    </dgm:pt>
    <dgm:pt modelId="{EC96BF52-B1BD-4657-8B80-D7A1B25F6349}" type="pres">
      <dgm:prSet presAssocID="{33FDC67D-A2F0-4A25-95F2-DE867D0B9E27}" presName="Name0" presStyleCnt="0">
        <dgm:presLayoutVars>
          <dgm:dir/>
        </dgm:presLayoutVars>
      </dgm:prSet>
      <dgm:spPr/>
    </dgm:pt>
    <dgm:pt modelId="{43EB5DFA-BDCD-4127-A87E-31D93A6EE139}" type="pres">
      <dgm:prSet presAssocID="{853A228C-5B8F-4544-A2A2-2330B4C8997F}" presName="parComposite" presStyleCnt="0"/>
      <dgm:spPr/>
    </dgm:pt>
    <dgm:pt modelId="{6F983B1A-D2B5-4F63-AE5E-E43D8F7BB400}" type="pres">
      <dgm:prSet presAssocID="{853A228C-5B8F-4544-A2A2-2330B4C8997F}" presName="parBigCircle" presStyleLbl="node0" presStyleIdx="0" presStyleCnt="3"/>
      <dgm:spPr/>
    </dgm:pt>
    <dgm:pt modelId="{2045D29E-6E43-4B25-A3C2-E95B19F4355D}" type="pres">
      <dgm:prSet presAssocID="{853A228C-5B8F-4544-A2A2-2330B4C8997F}" presName="parTx" presStyleLbl="revTx" presStyleIdx="0" presStyleCnt="7"/>
      <dgm:spPr/>
      <dgm:t>
        <a:bodyPr/>
        <a:lstStyle/>
        <a:p>
          <a:endParaRPr lang="fr-BE"/>
        </a:p>
      </dgm:t>
    </dgm:pt>
    <dgm:pt modelId="{89A78DE8-CB91-4807-82BB-92672D351204}" type="pres">
      <dgm:prSet presAssocID="{853A228C-5B8F-4544-A2A2-2330B4C8997F}" presName="bSpace" presStyleCnt="0"/>
      <dgm:spPr/>
    </dgm:pt>
    <dgm:pt modelId="{E92EAC70-60C6-42A0-883A-1165FA71314C}" type="pres">
      <dgm:prSet presAssocID="{853A228C-5B8F-4544-A2A2-2330B4C8997F}" presName="parBackupNorm" presStyleCnt="0"/>
      <dgm:spPr/>
    </dgm:pt>
    <dgm:pt modelId="{62327ECD-3708-4E39-8A8E-336B1A5531F9}" type="pres">
      <dgm:prSet presAssocID="{762D09BD-0ACB-4BDD-9F17-EB3F04B3D5AE}" presName="parSpace" presStyleCnt="0"/>
      <dgm:spPr/>
    </dgm:pt>
    <dgm:pt modelId="{F648B1E5-BC0B-4C7B-B5F0-A01CC415779F}" type="pres">
      <dgm:prSet presAssocID="{582A85EB-2AB4-4F9D-9DEC-A5C9DCFB54C0}" presName="desBackupLeftNorm" presStyleCnt="0"/>
      <dgm:spPr/>
    </dgm:pt>
    <dgm:pt modelId="{919F3B0E-40BF-4A2B-B6FD-CDEDE62C01EF}" type="pres">
      <dgm:prSet presAssocID="{582A85EB-2AB4-4F9D-9DEC-A5C9DCFB54C0}" presName="desComposite" presStyleCnt="0"/>
      <dgm:spPr/>
    </dgm:pt>
    <dgm:pt modelId="{3B8624D8-E80D-4CE6-886A-7CE7B482C4A0}" type="pres">
      <dgm:prSet presAssocID="{582A85EB-2AB4-4F9D-9DEC-A5C9DCFB54C0}" presName="desCircle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0F28AF-4AE6-43D4-AFD1-DDC7D8B5FAEB}" type="pres">
      <dgm:prSet presAssocID="{582A85EB-2AB4-4F9D-9DEC-A5C9DCFB54C0}" presName="chTx" presStyleLbl="revTx" presStyleIdx="1" presStyleCnt="7"/>
      <dgm:spPr/>
      <dgm:t>
        <a:bodyPr/>
        <a:lstStyle/>
        <a:p>
          <a:endParaRPr lang="fr-BE"/>
        </a:p>
      </dgm:t>
    </dgm:pt>
    <dgm:pt modelId="{5C81C0AE-7A8E-4AE3-AEEE-FF18CDC89C87}" type="pres">
      <dgm:prSet presAssocID="{582A85EB-2AB4-4F9D-9DEC-A5C9DCFB54C0}" presName="desTx" presStyleLbl="revTx" presStyleIdx="2" presStyleCnt="7">
        <dgm:presLayoutVars>
          <dgm:bulletEnabled val="1"/>
        </dgm:presLayoutVars>
      </dgm:prSet>
      <dgm:spPr/>
    </dgm:pt>
    <dgm:pt modelId="{0F3BC45A-177F-4B92-8712-7B3113B05370}" type="pres">
      <dgm:prSet presAssocID="{582A85EB-2AB4-4F9D-9DEC-A5C9DCFB54C0}" presName="desBackupRightNorm" presStyleCnt="0"/>
      <dgm:spPr/>
    </dgm:pt>
    <dgm:pt modelId="{CFAC7808-1653-4875-8E15-7F40C9DB9FF1}" type="pres">
      <dgm:prSet presAssocID="{08D2CFE7-98F7-4864-976B-B027884130EA}" presName="desSpace" presStyleCnt="0"/>
      <dgm:spPr/>
    </dgm:pt>
    <dgm:pt modelId="{D93E18DC-8737-4258-8A76-EC9D1DE05010}" type="pres">
      <dgm:prSet presAssocID="{16393BA8-367A-4FC1-8905-C49C10BEB6A6}" presName="desBackupLeftNorm" presStyleCnt="0"/>
      <dgm:spPr/>
    </dgm:pt>
    <dgm:pt modelId="{2DD31D0F-C419-44B7-9E30-4A803625C003}" type="pres">
      <dgm:prSet presAssocID="{16393BA8-367A-4FC1-8905-C49C10BEB6A6}" presName="desComposite" presStyleCnt="0"/>
      <dgm:spPr/>
    </dgm:pt>
    <dgm:pt modelId="{76BDB9E9-7867-463B-A0AE-E7A7372FDBC2}" type="pres">
      <dgm:prSet presAssocID="{16393BA8-367A-4FC1-8905-C49C10BEB6A6}" presName="desCircle" presStyleLbl="node1" presStyleIdx="1" presStyleCnt="2"/>
      <dgm:spPr/>
      <dgm:t>
        <a:bodyPr/>
        <a:lstStyle/>
        <a:p>
          <a:endParaRPr lang="fr-BE"/>
        </a:p>
      </dgm:t>
    </dgm:pt>
    <dgm:pt modelId="{AD427F6F-07FC-4BAC-A3B8-324FC6706427}" type="pres">
      <dgm:prSet presAssocID="{16393BA8-367A-4FC1-8905-C49C10BEB6A6}" presName="chTx" presStyleLbl="revTx" presStyleIdx="3" presStyleCnt="7"/>
      <dgm:spPr/>
      <dgm:t>
        <a:bodyPr/>
        <a:lstStyle/>
        <a:p>
          <a:endParaRPr lang="fr-BE"/>
        </a:p>
      </dgm:t>
    </dgm:pt>
    <dgm:pt modelId="{89D7516F-7867-4582-990C-1CCC68002EBB}" type="pres">
      <dgm:prSet presAssocID="{16393BA8-367A-4FC1-8905-C49C10BEB6A6}" presName="desTx" presStyleLbl="revTx" presStyleIdx="4" presStyleCnt="7">
        <dgm:presLayoutVars>
          <dgm:bulletEnabled val="1"/>
        </dgm:presLayoutVars>
      </dgm:prSet>
      <dgm:spPr/>
    </dgm:pt>
    <dgm:pt modelId="{09ABBE08-2D2A-4D90-8CE9-FFDDD661C6DA}" type="pres">
      <dgm:prSet presAssocID="{16393BA8-367A-4FC1-8905-C49C10BEB6A6}" presName="desBackupRightNorm" presStyleCnt="0"/>
      <dgm:spPr/>
    </dgm:pt>
    <dgm:pt modelId="{71802362-F49C-4566-984C-332D1BC7C93E}" type="pres">
      <dgm:prSet presAssocID="{90FFEF0C-6159-4E15-A537-1E5A69685267}" presName="desSpace" presStyleCnt="0"/>
      <dgm:spPr/>
    </dgm:pt>
    <dgm:pt modelId="{34171EE6-C914-4581-82BB-5E72AA095B34}" type="pres">
      <dgm:prSet presAssocID="{2B798432-37AF-4221-9F50-B8F625A59CBA}" presName="parComposite" presStyleCnt="0"/>
      <dgm:spPr/>
    </dgm:pt>
    <dgm:pt modelId="{3032AEC9-CD6E-424E-8139-1EE432C9713B}" type="pres">
      <dgm:prSet presAssocID="{2B798432-37AF-4221-9F50-B8F625A59CBA}" presName="parBigCircle" presStyleLbl="node0" presStyleIdx="1" presStyleCnt="3"/>
      <dgm:spPr/>
    </dgm:pt>
    <dgm:pt modelId="{7DDCCC09-5E49-4325-83E6-07E59C1BABFB}" type="pres">
      <dgm:prSet presAssocID="{2B798432-37AF-4221-9F50-B8F625A59CBA}" presName="parTx" presStyleLbl="revTx" presStyleIdx="5" presStyleCnt="7"/>
      <dgm:spPr/>
      <dgm:t>
        <a:bodyPr/>
        <a:lstStyle/>
        <a:p>
          <a:endParaRPr lang="fr-BE"/>
        </a:p>
      </dgm:t>
    </dgm:pt>
    <dgm:pt modelId="{B0B090D1-9BF2-492E-B3C0-A85C304BE183}" type="pres">
      <dgm:prSet presAssocID="{2B798432-37AF-4221-9F50-B8F625A59CBA}" presName="bSpace" presStyleCnt="0"/>
      <dgm:spPr/>
    </dgm:pt>
    <dgm:pt modelId="{CECBEFF6-8EBF-4CB5-B69A-F858E0134699}" type="pres">
      <dgm:prSet presAssocID="{2B798432-37AF-4221-9F50-B8F625A59CBA}" presName="parBackupNorm" presStyleCnt="0"/>
      <dgm:spPr/>
    </dgm:pt>
    <dgm:pt modelId="{633173A3-7819-41E4-B04B-E196A67268F8}" type="pres">
      <dgm:prSet presAssocID="{2A3F1F67-10ED-4E1F-B334-34F7351CC532}" presName="parSpace" presStyleCnt="0"/>
      <dgm:spPr/>
    </dgm:pt>
    <dgm:pt modelId="{924B1607-BDCD-467A-87C4-455A83D23D9F}" type="pres">
      <dgm:prSet presAssocID="{94E108FB-8B67-486B-839B-FDEC03F4D6FF}" presName="parComposite" presStyleCnt="0"/>
      <dgm:spPr/>
    </dgm:pt>
    <dgm:pt modelId="{57803996-86F7-43EA-9B9D-938DE5AAEFC3}" type="pres">
      <dgm:prSet presAssocID="{94E108FB-8B67-486B-839B-FDEC03F4D6FF}" presName="parBigCircle" presStyleLbl="node0" presStyleIdx="2" presStyleCnt="3"/>
      <dgm:spPr/>
    </dgm:pt>
    <dgm:pt modelId="{EA41D9D6-B6DB-4714-BC15-C0F01072F3B1}" type="pres">
      <dgm:prSet presAssocID="{94E108FB-8B67-486B-839B-FDEC03F4D6FF}" presName="parTx" presStyleLbl="revTx" presStyleIdx="6" presStyleCnt="7"/>
      <dgm:spPr/>
      <dgm:t>
        <a:bodyPr/>
        <a:lstStyle/>
        <a:p>
          <a:endParaRPr lang="fr-BE"/>
        </a:p>
      </dgm:t>
    </dgm:pt>
    <dgm:pt modelId="{E891F5E7-939E-4CAE-9C8D-042DE3A0DAF9}" type="pres">
      <dgm:prSet presAssocID="{94E108FB-8B67-486B-839B-FDEC03F4D6FF}" presName="bSpace" presStyleCnt="0"/>
      <dgm:spPr/>
    </dgm:pt>
    <dgm:pt modelId="{866D6BF2-C274-4445-80E5-A040BA61AE62}" type="pres">
      <dgm:prSet presAssocID="{94E108FB-8B67-486B-839B-FDEC03F4D6FF}" presName="parBackupNorm" presStyleCnt="0"/>
      <dgm:spPr/>
    </dgm:pt>
    <dgm:pt modelId="{9614A61C-1667-4142-86C9-6CF260768D98}" type="pres">
      <dgm:prSet presAssocID="{644B979C-D7B6-4C9A-8276-0ACBCFA8832E}" presName="parSpace" presStyleCnt="0"/>
      <dgm:spPr/>
    </dgm:pt>
  </dgm:ptLst>
  <dgm:cxnLst>
    <dgm:cxn modelId="{4F371039-396B-42BE-85EF-DADBF83B43EA}" type="presOf" srcId="{33FDC67D-A2F0-4A25-95F2-DE867D0B9E27}" destId="{EC96BF52-B1BD-4657-8B80-D7A1B25F6349}" srcOrd="0" destOrd="0" presId="urn:microsoft.com/office/officeart/2008/layout/CircleAccentTimeline"/>
    <dgm:cxn modelId="{DDF28981-6549-486A-8778-91811DE1EB2A}" srcId="{853A228C-5B8F-4544-A2A2-2330B4C8997F}" destId="{16393BA8-367A-4FC1-8905-C49C10BEB6A6}" srcOrd="1" destOrd="0" parTransId="{E7FDF34A-9EE3-43B7-B983-039A7B9E1780}" sibTransId="{90FFEF0C-6159-4E15-A537-1E5A69685267}"/>
    <dgm:cxn modelId="{955CC1E0-AEED-48BE-B33A-9D6341057644}" type="presOf" srcId="{16393BA8-367A-4FC1-8905-C49C10BEB6A6}" destId="{AD427F6F-07FC-4BAC-A3B8-324FC6706427}" srcOrd="0" destOrd="0" presId="urn:microsoft.com/office/officeart/2008/layout/CircleAccentTimeline"/>
    <dgm:cxn modelId="{97DD072D-9C09-478F-A5D8-D173ECD208A4}" type="presOf" srcId="{94E108FB-8B67-486B-839B-FDEC03F4D6FF}" destId="{EA41D9D6-B6DB-4714-BC15-C0F01072F3B1}" srcOrd="0" destOrd="0" presId="urn:microsoft.com/office/officeart/2008/layout/CircleAccentTimeline"/>
    <dgm:cxn modelId="{D8DC8965-6DA4-4B5C-B008-826190BDD09E}" type="presOf" srcId="{582A85EB-2AB4-4F9D-9DEC-A5C9DCFB54C0}" destId="{A00F28AF-4AE6-43D4-AFD1-DDC7D8B5FAEB}" srcOrd="0" destOrd="0" presId="urn:microsoft.com/office/officeart/2008/layout/CircleAccentTimeline"/>
    <dgm:cxn modelId="{13F6391B-58CF-4CAF-839D-ED89C96E4544}" srcId="{853A228C-5B8F-4544-A2A2-2330B4C8997F}" destId="{582A85EB-2AB4-4F9D-9DEC-A5C9DCFB54C0}" srcOrd="0" destOrd="0" parTransId="{DCF2A031-26E5-41CE-9287-8BF5D48E3EEF}" sibTransId="{08D2CFE7-98F7-4864-976B-B027884130EA}"/>
    <dgm:cxn modelId="{C6790A94-55FB-45AF-9E7A-10D66DAEC37B}" srcId="{33FDC67D-A2F0-4A25-95F2-DE867D0B9E27}" destId="{94E108FB-8B67-486B-839B-FDEC03F4D6FF}" srcOrd="2" destOrd="0" parTransId="{27581718-F7A7-43C2-9E62-0EF647D6DF9D}" sibTransId="{644B979C-D7B6-4C9A-8276-0ACBCFA8832E}"/>
    <dgm:cxn modelId="{2F4964B1-6545-4613-AEB0-04C3990730BD}" type="presOf" srcId="{2B798432-37AF-4221-9F50-B8F625A59CBA}" destId="{7DDCCC09-5E49-4325-83E6-07E59C1BABFB}" srcOrd="0" destOrd="0" presId="urn:microsoft.com/office/officeart/2008/layout/CircleAccentTimeline"/>
    <dgm:cxn modelId="{F1EAE66C-2D58-4A91-9212-542A3D6C6C52}" type="presOf" srcId="{853A228C-5B8F-4544-A2A2-2330B4C8997F}" destId="{2045D29E-6E43-4B25-A3C2-E95B19F4355D}" srcOrd="0" destOrd="0" presId="urn:microsoft.com/office/officeart/2008/layout/CircleAccentTimeline"/>
    <dgm:cxn modelId="{1CAA3DD6-2CC5-450B-9DD1-D78E741B7B80}" srcId="{33FDC67D-A2F0-4A25-95F2-DE867D0B9E27}" destId="{853A228C-5B8F-4544-A2A2-2330B4C8997F}" srcOrd="0" destOrd="0" parTransId="{17A186EC-F2F3-4AEA-A331-BAE913887E3E}" sibTransId="{762D09BD-0ACB-4BDD-9F17-EB3F04B3D5AE}"/>
    <dgm:cxn modelId="{F8F76A51-720D-4B3D-916C-C87A067865C3}" srcId="{33FDC67D-A2F0-4A25-95F2-DE867D0B9E27}" destId="{2B798432-37AF-4221-9F50-B8F625A59CBA}" srcOrd="1" destOrd="0" parTransId="{9ED14BD6-7F3D-46BC-BE38-1EF15ACDF1A4}" sibTransId="{2A3F1F67-10ED-4E1F-B334-34F7351CC532}"/>
    <dgm:cxn modelId="{FA696552-8501-4110-ADC4-CC1038A0989A}" type="presParOf" srcId="{EC96BF52-B1BD-4657-8B80-D7A1B25F6349}" destId="{43EB5DFA-BDCD-4127-A87E-31D93A6EE139}" srcOrd="0" destOrd="0" presId="urn:microsoft.com/office/officeart/2008/layout/CircleAccentTimeline"/>
    <dgm:cxn modelId="{189D8314-6E44-403A-9F46-0B7908F54AAE}" type="presParOf" srcId="{43EB5DFA-BDCD-4127-A87E-31D93A6EE139}" destId="{6F983B1A-D2B5-4F63-AE5E-E43D8F7BB400}" srcOrd="0" destOrd="0" presId="urn:microsoft.com/office/officeart/2008/layout/CircleAccentTimeline"/>
    <dgm:cxn modelId="{CDE76DC1-BF88-41BB-A900-CE16D84A853D}" type="presParOf" srcId="{43EB5DFA-BDCD-4127-A87E-31D93A6EE139}" destId="{2045D29E-6E43-4B25-A3C2-E95B19F4355D}" srcOrd="1" destOrd="0" presId="urn:microsoft.com/office/officeart/2008/layout/CircleAccentTimeline"/>
    <dgm:cxn modelId="{0300205F-1821-4285-BD8B-A50A67B31FBA}" type="presParOf" srcId="{43EB5DFA-BDCD-4127-A87E-31D93A6EE139}" destId="{89A78DE8-CB91-4807-82BB-92672D351204}" srcOrd="2" destOrd="0" presId="urn:microsoft.com/office/officeart/2008/layout/CircleAccentTimeline"/>
    <dgm:cxn modelId="{B7005619-E195-4B80-A948-56FB270ADA13}" type="presParOf" srcId="{EC96BF52-B1BD-4657-8B80-D7A1B25F6349}" destId="{E92EAC70-60C6-42A0-883A-1165FA71314C}" srcOrd="1" destOrd="0" presId="urn:microsoft.com/office/officeart/2008/layout/CircleAccentTimeline"/>
    <dgm:cxn modelId="{7079C23E-470A-4693-AE0E-94BD9BA66F52}" type="presParOf" srcId="{EC96BF52-B1BD-4657-8B80-D7A1B25F6349}" destId="{62327ECD-3708-4E39-8A8E-336B1A5531F9}" srcOrd="2" destOrd="0" presId="urn:microsoft.com/office/officeart/2008/layout/CircleAccentTimeline"/>
    <dgm:cxn modelId="{18F7E65B-97FD-4E93-A03D-A18ED8D6C19E}" type="presParOf" srcId="{EC96BF52-B1BD-4657-8B80-D7A1B25F6349}" destId="{F648B1E5-BC0B-4C7B-B5F0-A01CC415779F}" srcOrd="3" destOrd="0" presId="urn:microsoft.com/office/officeart/2008/layout/CircleAccentTimeline"/>
    <dgm:cxn modelId="{C0CB0BB2-760B-4B19-8CDA-D4CF37B3F5D0}" type="presParOf" srcId="{EC96BF52-B1BD-4657-8B80-D7A1B25F6349}" destId="{919F3B0E-40BF-4A2B-B6FD-CDEDE62C01EF}" srcOrd="4" destOrd="0" presId="urn:microsoft.com/office/officeart/2008/layout/CircleAccentTimeline"/>
    <dgm:cxn modelId="{9EB7C496-9970-4EE9-9566-BDF0AF2AFA21}" type="presParOf" srcId="{919F3B0E-40BF-4A2B-B6FD-CDEDE62C01EF}" destId="{3B8624D8-E80D-4CE6-886A-7CE7B482C4A0}" srcOrd="0" destOrd="0" presId="urn:microsoft.com/office/officeart/2008/layout/CircleAccentTimeline"/>
    <dgm:cxn modelId="{4FF9FA6E-8AB4-4839-B3CB-90A3464EB9E8}" type="presParOf" srcId="{919F3B0E-40BF-4A2B-B6FD-CDEDE62C01EF}" destId="{A00F28AF-4AE6-43D4-AFD1-DDC7D8B5FAEB}" srcOrd="1" destOrd="0" presId="urn:microsoft.com/office/officeart/2008/layout/CircleAccentTimeline"/>
    <dgm:cxn modelId="{70C8AC08-A953-49AF-9236-B1618A62DC16}" type="presParOf" srcId="{919F3B0E-40BF-4A2B-B6FD-CDEDE62C01EF}" destId="{5C81C0AE-7A8E-4AE3-AEEE-FF18CDC89C87}" srcOrd="2" destOrd="0" presId="urn:microsoft.com/office/officeart/2008/layout/CircleAccentTimeline"/>
    <dgm:cxn modelId="{E029431F-E5C5-472F-B5D7-2F563D3450B1}" type="presParOf" srcId="{EC96BF52-B1BD-4657-8B80-D7A1B25F6349}" destId="{0F3BC45A-177F-4B92-8712-7B3113B05370}" srcOrd="5" destOrd="0" presId="urn:microsoft.com/office/officeart/2008/layout/CircleAccentTimeline"/>
    <dgm:cxn modelId="{1596DA72-6375-4F46-B80A-D14488D5B9A1}" type="presParOf" srcId="{EC96BF52-B1BD-4657-8B80-D7A1B25F6349}" destId="{CFAC7808-1653-4875-8E15-7F40C9DB9FF1}" srcOrd="6" destOrd="0" presId="urn:microsoft.com/office/officeart/2008/layout/CircleAccentTimeline"/>
    <dgm:cxn modelId="{83BF1C51-EFA3-4B7F-A6D7-21D1BC59DC81}" type="presParOf" srcId="{EC96BF52-B1BD-4657-8B80-D7A1B25F6349}" destId="{D93E18DC-8737-4258-8A76-EC9D1DE05010}" srcOrd="7" destOrd="0" presId="urn:microsoft.com/office/officeart/2008/layout/CircleAccentTimeline"/>
    <dgm:cxn modelId="{3EC7C27F-4826-45CE-BDC6-610005F5DA74}" type="presParOf" srcId="{EC96BF52-B1BD-4657-8B80-D7A1B25F6349}" destId="{2DD31D0F-C419-44B7-9E30-4A803625C003}" srcOrd="8" destOrd="0" presId="urn:microsoft.com/office/officeart/2008/layout/CircleAccentTimeline"/>
    <dgm:cxn modelId="{18FE467D-0F72-4202-9451-3D797B3FCA55}" type="presParOf" srcId="{2DD31D0F-C419-44B7-9E30-4A803625C003}" destId="{76BDB9E9-7867-463B-A0AE-E7A7372FDBC2}" srcOrd="0" destOrd="0" presId="urn:microsoft.com/office/officeart/2008/layout/CircleAccentTimeline"/>
    <dgm:cxn modelId="{CE3435C8-962D-455C-B5A7-2E39CCBD0B93}" type="presParOf" srcId="{2DD31D0F-C419-44B7-9E30-4A803625C003}" destId="{AD427F6F-07FC-4BAC-A3B8-324FC6706427}" srcOrd="1" destOrd="0" presId="urn:microsoft.com/office/officeart/2008/layout/CircleAccentTimeline"/>
    <dgm:cxn modelId="{7D8DF7DB-E54E-4117-B174-3BEB6E0A3250}" type="presParOf" srcId="{2DD31D0F-C419-44B7-9E30-4A803625C003}" destId="{89D7516F-7867-4582-990C-1CCC68002EBB}" srcOrd="2" destOrd="0" presId="urn:microsoft.com/office/officeart/2008/layout/CircleAccentTimeline"/>
    <dgm:cxn modelId="{D2D0A505-79FF-4A39-B047-69A5ADE95885}" type="presParOf" srcId="{EC96BF52-B1BD-4657-8B80-D7A1B25F6349}" destId="{09ABBE08-2D2A-4D90-8CE9-FFDDD661C6DA}" srcOrd="9" destOrd="0" presId="urn:microsoft.com/office/officeart/2008/layout/CircleAccentTimeline"/>
    <dgm:cxn modelId="{CCC88719-A1C0-4D8B-8051-736968C8E7BA}" type="presParOf" srcId="{EC96BF52-B1BD-4657-8B80-D7A1B25F6349}" destId="{71802362-F49C-4566-984C-332D1BC7C93E}" srcOrd="10" destOrd="0" presId="urn:microsoft.com/office/officeart/2008/layout/CircleAccentTimeline"/>
    <dgm:cxn modelId="{675C6ED2-D586-457A-BE86-F5D3846270FA}" type="presParOf" srcId="{EC96BF52-B1BD-4657-8B80-D7A1B25F6349}" destId="{34171EE6-C914-4581-82BB-5E72AA095B34}" srcOrd="11" destOrd="0" presId="urn:microsoft.com/office/officeart/2008/layout/CircleAccentTimeline"/>
    <dgm:cxn modelId="{56F4785E-2224-4FBB-88F0-1E6421F330F1}" type="presParOf" srcId="{34171EE6-C914-4581-82BB-5E72AA095B34}" destId="{3032AEC9-CD6E-424E-8139-1EE432C9713B}" srcOrd="0" destOrd="0" presId="urn:microsoft.com/office/officeart/2008/layout/CircleAccentTimeline"/>
    <dgm:cxn modelId="{B6D1188D-902C-4AB7-9E81-21756DF9AE18}" type="presParOf" srcId="{34171EE6-C914-4581-82BB-5E72AA095B34}" destId="{7DDCCC09-5E49-4325-83E6-07E59C1BABFB}" srcOrd="1" destOrd="0" presId="urn:microsoft.com/office/officeart/2008/layout/CircleAccentTimeline"/>
    <dgm:cxn modelId="{C279B867-CABE-4C4E-851A-5742BB75DC3E}" type="presParOf" srcId="{34171EE6-C914-4581-82BB-5E72AA095B34}" destId="{B0B090D1-9BF2-492E-B3C0-A85C304BE183}" srcOrd="2" destOrd="0" presId="urn:microsoft.com/office/officeart/2008/layout/CircleAccentTimeline"/>
    <dgm:cxn modelId="{14AB4D02-CD7F-4B03-BA34-D008BB66DA9B}" type="presParOf" srcId="{EC96BF52-B1BD-4657-8B80-D7A1B25F6349}" destId="{CECBEFF6-8EBF-4CB5-B69A-F858E0134699}" srcOrd="12" destOrd="0" presId="urn:microsoft.com/office/officeart/2008/layout/CircleAccentTimeline"/>
    <dgm:cxn modelId="{9D8066DD-7A00-4B10-9866-5569EE999F7A}" type="presParOf" srcId="{EC96BF52-B1BD-4657-8B80-D7A1B25F6349}" destId="{633173A3-7819-41E4-B04B-E196A67268F8}" srcOrd="13" destOrd="0" presId="urn:microsoft.com/office/officeart/2008/layout/CircleAccentTimeline"/>
    <dgm:cxn modelId="{64A99158-C457-4063-ACFC-AF46803EC958}" type="presParOf" srcId="{EC96BF52-B1BD-4657-8B80-D7A1B25F6349}" destId="{924B1607-BDCD-467A-87C4-455A83D23D9F}" srcOrd="14" destOrd="0" presId="urn:microsoft.com/office/officeart/2008/layout/CircleAccentTimeline"/>
    <dgm:cxn modelId="{F4DC2531-B542-4ECF-A6EE-E381D0C75726}" type="presParOf" srcId="{924B1607-BDCD-467A-87C4-455A83D23D9F}" destId="{57803996-86F7-43EA-9B9D-938DE5AAEFC3}" srcOrd="0" destOrd="0" presId="urn:microsoft.com/office/officeart/2008/layout/CircleAccentTimeline"/>
    <dgm:cxn modelId="{67BCDFD7-487A-451A-AF7B-55623F0FE56D}" type="presParOf" srcId="{924B1607-BDCD-467A-87C4-455A83D23D9F}" destId="{EA41D9D6-B6DB-4714-BC15-C0F01072F3B1}" srcOrd="1" destOrd="0" presId="urn:microsoft.com/office/officeart/2008/layout/CircleAccentTimeline"/>
    <dgm:cxn modelId="{85337609-E9F7-4E1E-A6DC-213E280BC76C}" type="presParOf" srcId="{924B1607-BDCD-467A-87C4-455A83D23D9F}" destId="{E891F5E7-939E-4CAE-9C8D-042DE3A0DAF9}" srcOrd="2" destOrd="0" presId="urn:microsoft.com/office/officeart/2008/layout/CircleAccentTimeline"/>
    <dgm:cxn modelId="{BA328188-D7B8-434D-98D8-3C241946E254}" type="presParOf" srcId="{EC96BF52-B1BD-4657-8B80-D7A1B25F6349}" destId="{866D6BF2-C274-4445-80E5-A040BA61AE62}" srcOrd="15" destOrd="0" presId="urn:microsoft.com/office/officeart/2008/layout/CircleAccentTimeline"/>
    <dgm:cxn modelId="{B11C709B-ACBF-4923-B909-5F323F32CFC4}" type="presParOf" srcId="{EC96BF52-B1BD-4657-8B80-D7A1B25F6349}" destId="{9614A61C-1667-4142-86C9-6CF260768D98}" srcOrd="16" destOrd="0" presId="urn:microsoft.com/office/officeart/2008/layout/CircleAccentTimelin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FDC67D-A2F0-4A25-95F2-DE867D0B9E27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4_3" csCatId="accent4" phldr="1"/>
      <dgm:spPr/>
    </dgm:pt>
    <dgm:pt modelId="{853A228C-5B8F-4544-A2A2-2330B4C8997F}">
      <dgm:prSet phldrT="[Texte]" custT="1"/>
      <dgm:spPr/>
      <dgm:t>
        <a:bodyPr/>
        <a:lstStyle/>
        <a:p>
          <a:endParaRPr lang="fr-BE" sz="2000" b="1" dirty="0"/>
        </a:p>
      </dgm:t>
    </dgm:pt>
    <dgm:pt modelId="{17A186EC-F2F3-4AEA-A331-BAE913887E3E}" type="parTrans" cxnId="{1CAA3DD6-2CC5-450B-9DD1-D78E741B7B80}">
      <dgm:prSet/>
      <dgm:spPr/>
      <dgm:t>
        <a:bodyPr/>
        <a:lstStyle/>
        <a:p>
          <a:endParaRPr lang="fr-BE"/>
        </a:p>
      </dgm:t>
    </dgm:pt>
    <dgm:pt modelId="{762D09BD-0ACB-4BDD-9F17-EB3F04B3D5AE}" type="sibTrans" cxnId="{1CAA3DD6-2CC5-450B-9DD1-D78E741B7B80}">
      <dgm:prSet/>
      <dgm:spPr/>
      <dgm:t>
        <a:bodyPr/>
        <a:lstStyle/>
        <a:p>
          <a:endParaRPr lang="fr-BE"/>
        </a:p>
      </dgm:t>
    </dgm:pt>
    <dgm:pt modelId="{2B798432-37AF-4221-9F50-B8F625A59CBA}">
      <dgm:prSet phldrT="[Texte]" custT="1"/>
      <dgm:spPr/>
      <dgm:t>
        <a:bodyPr/>
        <a:lstStyle/>
        <a:p>
          <a:endParaRPr lang="fr-BE" sz="2000" b="1" dirty="0"/>
        </a:p>
      </dgm:t>
    </dgm:pt>
    <dgm:pt modelId="{9ED14BD6-7F3D-46BC-BE38-1EF15ACDF1A4}" type="parTrans" cxnId="{F8F76A51-720D-4B3D-916C-C87A067865C3}">
      <dgm:prSet/>
      <dgm:spPr/>
      <dgm:t>
        <a:bodyPr/>
        <a:lstStyle/>
        <a:p>
          <a:endParaRPr lang="fr-BE"/>
        </a:p>
      </dgm:t>
    </dgm:pt>
    <dgm:pt modelId="{2A3F1F67-10ED-4E1F-B334-34F7351CC532}" type="sibTrans" cxnId="{F8F76A51-720D-4B3D-916C-C87A067865C3}">
      <dgm:prSet/>
      <dgm:spPr/>
      <dgm:t>
        <a:bodyPr/>
        <a:lstStyle/>
        <a:p>
          <a:endParaRPr lang="fr-BE"/>
        </a:p>
      </dgm:t>
    </dgm:pt>
    <dgm:pt modelId="{94E108FB-8B67-486B-839B-FDEC03F4D6FF}">
      <dgm:prSet phldrT="[Texte]" custT="1"/>
      <dgm:spPr/>
      <dgm:t>
        <a:bodyPr/>
        <a:lstStyle/>
        <a:p>
          <a:endParaRPr lang="fr-BE" sz="2000" b="1" dirty="0"/>
        </a:p>
      </dgm:t>
    </dgm:pt>
    <dgm:pt modelId="{27581718-F7A7-43C2-9E62-0EF647D6DF9D}" type="parTrans" cxnId="{C6790A94-55FB-45AF-9E7A-10D66DAEC37B}">
      <dgm:prSet/>
      <dgm:spPr/>
      <dgm:t>
        <a:bodyPr/>
        <a:lstStyle/>
        <a:p>
          <a:endParaRPr lang="fr-BE"/>
        </a:p>
      </dgm:t>
    </dgm:pt>
    <dgm:pt modelId="{644B979C-D7B6-4C9A-8276-0ACBCFA8832E}" type="sibTrans" cxnId="{C6790A94-55FB-45AF-9E7A-10D66DAEC37B}">
      <dgm:prSet/>
      <dgm:spPr/>
      <dgm:t>
        <a:bodyPr/>
        <a:lstStyle/>
        <a:p>
          <a:endParaRPr lang="fr-BE"/>
        </a:p>
      </dgm:t>
    </dgm:pt>
    <dgm:pt modelId="{16393BA8-367A-4FC1-8905-C49C10BEB6A6}">
      <dgm:prSet phldrT="[Texte]" custT="1"/>
      <dgm:spPr/>
      <dgm:t>
        <a:bodyPr/>
        <a:lstStyle/>
        <a:p>
          <a:endParaRPr lang="fr-BE" sz="2000" b="1" dirty="0"/>
        </a:p>
      </dgm:t>
    </dgm:pt>
    <dgm:pt modelId="{E7FDF34A-9EE3-43B7-B983-039A7B9E1780}" type="parTrans" cxnId="{DDF28981-6549-486A-8778-91811DE1EB2A}">
      <dgm:prSet/>
      <dgm:spPr/>
      <dgm:t>
        <a:bodyPr/>
        <a:lstStyle/>
        <a:p>
          <a:endParaRPr lang="fr-BE"/>
        </a:p>
      </dgm:t>
    </dgm:pt>
    <dgm:pt modelId="{90FFEF0C-6159-4E15-A537-1E5A69685267}" type="sibTrans" cxnId="{DDF28981-6549-486A-8778-91811DE1EB2A}">
      <dgm:prSet/>
      <dgm:spPr/>
      <dgm:t>
        <a:bodyPr/>
        <a:lstStyle/>
        <a:p>
          <a:endParaRPr lang="fr-BE"/>
        </a:p>
      </dgm:t>
    </dgm:pt>
    <dgm:pt modelId="{582A85EB-2AB4-4F9D-9DEC-A5C9DCFB54C0}">
      <dgm:prSet phldrT="[Texte]" custT="1"/>
      <dgm:spPr/>
      <dgm:t>
        <a:bodyPr/>
        <a:lstStyle/>
        <a:p>
          <a:endParaRPr lang="fr-BE" sz="2000" b="1" dirty="0"/>
        </a:p>
      </dgm:t>
    </dgm:pt>
    <dgm:pt modelId="{DCF2A031-26E5-41CE-9287-8BF5D48E3EEF}" type="parTrans" cxnId="{13F6391B-58CF-4CAF-839D-ED89C96E4544}">
      <dgm:prSet/>
      <dgm:spPr/>
      <dgm:t>
        <a:bodyPr/>
        <a:lstStyle/>
        <a:p>
          <a:endParaRPr lang="fr-BE"/>
        </a:p>
      </dgm:t>
    </dgm:pt>
    <dgm:pt modelId="{08D2CFE7-98F7-4864-976B-B027884130EA}" type="sibTrans" cxnId="{13F6391B-58CF-4CAF-839D-ED89C96E4544}">
      <dgm:prSet/>
      <dgm:spPr/>
      <dgm:t>
        <a:bodyPr/>
        <a:lstStyle/>
        <a:p>
          <a:endParaRPr lang="fr-BE"/>
        </a:p>
      </dgm:t>
    </dgm:pt>
    <dgm:pt modelId="{EC96BF52-B1BD-4657-8B80-D7A1B25F6349}" type="pres">
      <dgm:prSet presAssocID="{33FDC67D-A2F0-4A25-95F2-DE867D0B9E27}" presName="Name0" presStyleCnt="0">
        <dgm:presLayoutVars>
          <dgm:dir/>
        </dgm:presLayoutVars>
      </dgm:prSet>
      <dgm:spPr/>
    </dgm:pt>
    <dgm:pt modelId="{43EB5DFA-BDCD-4127-A87E-31D93A6EE139}" type="pres">
      <dgm:prSet presAssocID="{853A228C-5B8F-4544-A2A2-2330B4C8997F}" presName="parComposite" presStyleCnt="0"/>
      <dgm:spPr/>
    </dgm:pt>
    <dgm:pt modelId="{6F983B1A-D2B5-4F63-AE5E-E43D8F7BB400}" type="pres">
      <dgm:prSet presAssocID="{853A228C-5B8F-4544-A2A2-2330B4C8997F}" presName="parBigCircle" presStyleLbl="node0" presStyleIdx="0" presStyleCnt="3"/>
      <dgm:spPr/>
    </dgm:pt>
    <dgm:pt modelId="{2045D29E-6E43-4B25-A3C2-E95B19F4355D}" type="pres">
      <dgm:prSet presAssocID="{853A228C-5B8F-4544-A2A2-2330B4C8997F}" presName="parTx" presStyleLbl="revTx" presStyleIdx="0" presStyleCnt="7"/>
      <dgm:spPr/>
      <dgm:t>
        <a:bodyPr/>
        <a:lstStyle/>
        <a:p>
          <a:endParaRPr lang="fr-BE"/>
        </a:p>
      </dgm:t>
    </dgm:pt>
    <dgm:pt modelId="{89A78DE8-CB91-4807-82BB-92672D351204}" type="pres">
      <dgm:prSet presAssocID="{853A228C-5B8F-4544-A2A2-2330B4C8997F}" presName="bSpace" presStyleCnt="0"/>
      <dgm:spPr/>
    </dgm:pt>
    <dgm:pt modelId="{E92EAC70-60C6-42A0-883A-1165FA71314C}" type="pres">
      <dgm:prSet presAssocID="{853A228C-5B8F-4544-A2A2-2330B4C8997F}" presName="parBackupNorm" presStyleCnt="0"/>
      <dgm:spPr/>
    </dgm:pt>
    <dgm:pt modelId="{62327ECD-3708-4E39-8A8E-336B1A5531F9}" type="pres">
      <dgm:prSet presAssocID="{762D09BD-0ACB-4BDD-9F17-EB3F04B3D5AE}" presName="parSpace" presStyleCnt="0"/>
      <dgm:spPr/>
    </dgm:pt>
    <dgm:pt modelId="{F648B1E5-BC0B-4C7B-B5F0-A01CC415779F}" type="pres">
      <dgm:prSet presAssocID="{582A85EB-2AB4-4F9D-9DEC-A5C9DCFB54C0}" presName="desBackupLeftNorm" presStyleCnt="0"/>
      <dgm:spPr/>
    </dgm:pt>
    <dgm:pt modelId="{919F3B0E-40BF-4A2B-B6FD-CDEDE62C01EF}" type="pres">
      <dgm:prSet presAssocID="{582A85EB-2AB4-4F9D-9DEC-A5C9DCFB54C0}" presName="desComposite" presStyleCnt="0"/>
      <dgm:spPr/>
    </dgm:pt>
    <dgm:pt modelId="{3B8624D8-E80D-4CE6-886A-7CE7B482C4A0}" type="pres">
      <dgm:prSet presAssocID="{582A85EB-2AB4-4F9D-9DEC-A5C9DCFB54C0}" presName="desCircle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0F28AF-4AE6-43D4-AFD1-DDC7D8B5FAEB}" type="pres">
      <dgm:prSet presAssocID="{582A85EB-2AB4-4F9D-9DEC-A5C9DCFB54C0}" presName="chTx" presStyleLbl="revTx" presStyleIdx="1" presStyleCnt="7"/>
      <dgm:spPr/>
      <dgm:t>
        <a:bodyPr/>
        <a:lstStyle/>
        <a:p>
          <a:endParaRPr lang="fr-BE"/>
        </a:p>
      </dgm:t>
    </dgm:pt>
    <dgm:pt modelId="{5C81C0AE-7A8E-4AE3-AEEE-FF18CDC89C87}" type="pres">
      <dgm:prSet presAssocID="{582A85EB-2AB4-4F9D-9DEC-A5C9DCFB54C0}" presName="desTx" presStyleLbl="revTx" presStyleIdx="2" presStyleCnt="7">
        <dgm:presLayoutVars>
          <dgm:bulletEnabled val="1"/>
        </dgm:presLayoutVars>
      </dgm:prSet>
      <dgm:spPr/>
    </dgm:pt>
    <dgm:pt modelId="{0F3BC45A-177F-4B92-8712-7B3113B05370}" type="pres">
      <dgm:prSet presAssocID="{582A85EB-2AB4-4F9D-9DEC-A5C9DCFB54C0}" presName="desBackupRightNorm" presStyleCnt="0"/>
      <dgm:spPr/>
    </dgm:pt>
    <dgm:pt modelId="{CFAC7808-1653-4875-8E15-7F40C9DB9FF1}" type="pres">
      <dgm:prSet presAssocID="{08D2CFE7-98F7-4864-976B-B027884130EA}" presName="desSpace" presStyleCnt="0"/>
      <dgm:spPr/>
    </dgm:pt>
    <dgm:pt modelId="{D93E18DC-8737-4258-8A76-EC9D1DE05010}" type="pres">
      <dgm:prSet presAssocID="{16393BA8-367A-4FC1-8905-C49C10BEB6A6}" presName="desBackupLeftNorm" presStyleCnt="0"/>
      <dgm:spPr/>
    </dgm:pt>
    <dgm:pt modelId="{2DD31D0F-C419-44B7-9E30-4A803625C003}" type="pres">
      <dgm:prSet presAssocID="{16393BA8-367A-4FC1-8905-C49C10BEB6A6}" presName="desComposite" presStyleCnt="0"/>
      <dgm:spPr/>
    </dgm:pt>
    <dgm:pt modelId="{76BDB9E9-7867-463B-A0AE-E7A7372FDBC2}" type="pres">
      <dgm:prSet presAssocID="{16393BA8-367A-4FC1-8905-C49C10BEB6A6}" presName="desCircle" presStyleLbl="node1" presStyleIdx="1" presStyleCnt="2"/>
      <dgm:spPr/>
      <dgm:t>
        <a:bodyPr/>
        <a:lstStyle/>
        <a:p>
          <a:endParaRPr lang="fr-BE"/>
        </a:p>
      </dgm:t>
    </dgm:pt>
    <dgm:pt modelId="{AD427F6F-07FC-4BAC-A3B8-324FC6706427}" type="pres">
      <dgm:prSet presAssocID="{16393BA8-367A-4FC1-8905-C49C10BEB6A6}" presName="chTx" presStyleLbl="revTx" presStyleIdx="3" presStyleCnt="7"/>
      <dgm:spPr/>
      <dgm:t>
        <a:bodyPr/>
        <a:lstStyle/>
        <a:p>
          <a:endParaRPr lang="fr-BE"/>
        </a:p>
      </dgm:t>
    </dgm:pt>
    <dgm:pt modelId="{89D7516F-7867-4582-990C-1CCC68002EBB}" type="pres">
      <dgm:prSet presAssocID="{16393BA8-367A-4FC1-8905-C49C10BEB6A6}" presName="desTx" presStyleLbl="revTx" presStyleIdx="4" presStyleCnt="7">
        <dgm:presLayoutVars>
          <dgm:bulletEnabled val="1"/>
        </dgm:presLayoutVars>
      </dgm:prSet>
      <dgm:spPr/>
    </dgm:pt>
    <dgm:pt modelId="{09ABBE08-2D2A-4D90-8CE9-FFDDD661C6DA}" type="pres">
      <dgm:prSet presAssocID="{16393BA8-367A-4FC1-8905-C49C10BEB6A6}" presName="desBackupRightNorm" presStyleCnt="0"/>
      <dgm:spPr/>
    </dgm:pt>
    <dgm:pt modelId="{71802362-F49C-4566-984C-332D1BC7C93E}" type="pres">
      <dgm:prSet presAssocID="{90FFEF0C-6159-4E15-A537-1E5A69685267}" presName="desSpace" presStyleCnt="0"/>
      <dgm:spPr/>
    </dgm:pt>
    <dgm:pt modelId="{34171EE6-C914-4581-82BB-5E72AA095B34}" type="pres">
      <dgm:prSet presAssocID="{2B798432-37AF-4221-9F50-B8F625A59CBA}" presName="parComposite" presStyleCnt="0"/>
      <dgm:spPr/>
    </dgm:pt>
    <dgm:pt modelId="{3032AEC9-CD6E-424E-8139-1EE432C9713B}" type="pres">
      <dgm:prSet presAssocID="{2B798432-37AF-4221-9F50-B8F625A59CBA}" presName="parBigCircle" presStyleLbl="node0" presStyleIdx="1" presStyleCnt="3"/>
      <dgm:spPr/>
    </dgm:pt>
    <dgm:pt modelId="{7DDCCC09-5E49-4325-83E6-07E59C1BABFB}" type="pres">
      <dgm:prSet presAssocID="{2B798432-37AF-4221-9F50-B8F625A59CBA}" presName="parTx" presStyleLbl="revTx" presStyleIdx="5" presStyleCnt="7"/>
      <dgm:spPr/>
      <dgm:t>
        <a:bodyPr/>
        <a:lstStyle/>
        <a:p>
          <a:endParaRPr lang="fr-BE"/>
        </a:p>
      </dgm:t>
    </dgm:pt>
    <dgm:pt modelId="{B0B090D1-9BF2-492E-B3C0-A85C304BE183}" type="pres">
      <dgm:prSet presAssocID="{2B798432-37AF-4221-9F50-B8F625A59CBA}" presName="bSpace" presStyleCnt="0"/>
      <dgm:spPr/>
    </dgm:pt>
    <dgm:pt modelId="{CECBEFF6-8EBF-4CB5-B69A-F858E0134699}" type="pres">
      <dgm:prSet presAssocID="{2B798432-37AF-4221-9F50-B8F625A59CBA}" presName="parBackupNorm" presStyleCnt="0"/>
      <dgm:spPr/>
    </dgm:pt>
    <dgm:pt modelId="{633173A3-7819-41E4-B04B-E196A67268F8}" type="pres">
      <dgm:prSet presAssocID="{2A3F1F67-10ED-4E1F-B334-34F7351CC532}" presName="parSpace" presStyleCnt="0"/>
      <dgm:spPr/>
    </dgm:pt>
    <dgm:pt modelId="{924B1607-BDCD-467A-87C4-455A83D23D9F}" type="pres">
      <dgm:prSet presAssocID="{94E108FB-8B67-486B-839B-FDEC03F4D6FF}" presName="parComposite" presStyleCnt="0"/>
      <dgm:spPr/>
    </dgm:pt>
    <dgm:pt modelId="{57803996-86F7-43EA-9B9D-938DE5AAEFC3}" type="pres">
      <dgm:prSet presAssocID="{94E108FB-8B67-486B-839B-FDEC03F4D6FF}" presName="parBigCircle" presStyleLbl="node0" presStyleIdx="2" presStyleCnt="3"/>
      <dgm:spPr/>
    </dgm:pt>
    <dgm:pt modelId="{EA41D9D6-B6DB-4714-BC15-C0F01072F3B1}" type="pres">
      <dgm:prSet presAssocID="{94E108FB-8B67-486B-839B-FDEC03F4D6FF}" presName="parTx" presStyleLbl="revTx" presStyleIdx="6" presStyleCnt="7"/>
      <dgm:spPr/>
      <dgm:t>
        <a:bodyPr/>
        <a:lstStyle/>
        <a:p>
          <a:endParaRPr lang="fr-BE"/>
        </a:p>
      </dgm:t>
    </dgm:pt>
    <dgm:pt modelId="{E891F5E7-939E-4CAE-9C8D-042DE3A0DAF9}" type="pres">
      <dgm:prSet presAssocID="{94E108FB-8B67-486B-839B-FDEC03F4D6FF}" presName="bSpace" presStyleCnt="0"/>
      <dgm:spPr/>
    </dgm:pt>
    <dgm:pt modelId="{866D6BF2-C274-4445-80E5-A040BA61AE62}" type="pres">
      <dgm:prSet presAssocID="{94E108FB-8B67-486B-839B-FDEC03F4D6FF}" presName="parBackupNorm" presStyleCnt="0"/>
      <dgm:spPr/>
    </dgm:pt>
    <dgm:pt modelId="{9614A61C-1667-4142-86C9-6CF260768D98}" type="pres">
      <dgm:prSet presAssocID="{644B979C-D7B6-4C9A-8276-0ACBCFA8832E}" presName="parSpace" presStyleCnt="0"/>
      <dgm:spPr/>
    </dgm:pt>
  </dgm:ptLst>
  <dgm:cxnLst>
    <dgm:cxn modelId="{C6790A94-55FB-45AF-9E7A-10D66DAEC37B}" srcId="{33FDC67D-A2F0-4A25-95F2-DE867D0B9E27}" destId="{94E108FB-8B67-486B-839B-FDEC03F4D6FF}" srcOrd="2" destOrd="0" parTransId="{27581718-F7A7-43C2-9E62-0EF647D6DF9D}" sibTransId="{644B979C-D7B6-4C9A-8276-0ACBCFA8832E}"/>
    <dgm:cxn modelId="{1CAA3DD6-2CC5-450B-9DD1-D78E741B7B80}" srcId="{33FDC67D-A2F0-4A25-95F2-DE867D0B9E27}" destId="{853A228C-5B8F-4544-A2A2-2330B4C8997F}" srcOrd="0" destOrd="0" parTransId="{17A186EC-F2F3-4AEA-A331-BAE913887E3E}" sibTransId="{762D09BD-0ACB-4BDD-9F17-EB3F04B3D5AE}"/>
    <dgm:cxn modelId="{6F86B171-E8BA-4F81-88BA-B96CF1CBE629}" type="presOf" srcId="{2B798432-37AF-4221-9F50-B8F625A59CBA}" destId="{7DDCCC09-5E49-4325-83E6-07E59C1BABFB}" srcOrd="0" destOrd="0" presId="urn:microsoft.com/office/officeart/2008/layout/CircleAccentTimeline"/>
    <dgm:cxn modelId="{E757256B-5B1E-4D1B-A339-8AE5BE43400E}" type="presOf" srcId="{582A85EB-2AB4-4F9D-9DEC-A5C9DCFB54C0}" destId="{A00F28AF-4AE6-43D4-AFD1-DDC7D8B5FAEB}" srcOrd="0" destOrd="0" presId="urn:microsoft.com/office/officeart/2008/layout/CircleAccentTimeline"/>
    <dgm:cxn modelId="{F8F76A51-720D-4B3D-916C-C87A067865C3}" srcId="{33FDC67D-A2F0-4A25-95F2-DE867D0B9E27}" destId="{2B798432-37AF-4221-9F50-B8F625A59CBA}" srcOrd="1" destOrd="0" parTransId="{9ED14BD6-7F3D-46BC-BE38-1EF15ACDF1A4}" sibTransId="{2A3F1F67-10ED-4E1F-B334-34F7351CC532}"/>
    <dgm:cxn modelId="{31626359-E6F1-4EB7-AAB0-457FDE43CECD}" type="presOf" srcId="{33FDC67D-A2F0-4A25-95F2-DE867D0B9E27}" destId="{EC96BF52-B1BD-4657-8B80-D7A1B25F6349}" srcOrd="0" destOrd="0" presId="urn:microsoft.com/office/officeart/2008/layout/CircleAccentTimeline"/>
    <dgm:cxn modelId="{4835FAD6-277F-494C-8844-E2EA17320C92}" type="presOf" srcId="{853A228C-5B8F-4544-A2A2-2330B4C8997F}" destId="{2045D29E-6E43-4B25-A3C2-E95B19F4355D}" srcOrd="0" destOrd="0" presId="urn:microsoft.com/office/officeart/2008/layout/CircleAccentTimeline"/>
    <dgm:cxn modelId="{DDF28981-6549-486A-8778-91811DE1EB2A}" srcId="{853A228C-5B8F-4544-A2A2-2330B4C8997F}" destId="{16393BA8-367A-4FC1-8905-C49C10BEB6A6}" srcOrd="1" destOrd="0" parTransId="{E7FDF34A-9EE3-43B7-B983-039A7B9E1780}" sibTransId="{90FFEF0C-6159-4E15-A537-1E5A69685267}"/>
    <dgm:cxn modelId="{13F6391B-58CF-4CAF-839D-ED89C96E4544}" srcId="{853A228C-5B8F-4544-A2A2-2330B4C8997F}" destId="{582A85EB-2AB4-4F9D-9DEC-A5C9DCFB54C0}" srcOrd="0" destOrd="0" parTransId="{DCF2A031-26E5-41CE-9287-8BF5D48E3EEF}" sibTransId="{08D2CFE7-98F7-4864-976B-B027884130EA}"/>
    <dgm:cxn modelId="{906D4466-7D2C-443A-8AD0-DB9B3D5C8A32}" type="presOf" srcId="{94E108FB-8B67-486B-839B-FDEC03F4D6FF}" destId="{EA41D9D6-B6DB-4714-BC15-C0F01072F3B1}" srcOrd="0" destOrd="0" presId="urn:microsoft.com/office/officeart/2008/layout/CircleAccentTimeline"/>
    <dgm:cxn modelId="{BE8892F8-5DF1-46F1-8D47-CBE785242FB6}" type="presOf" srcId="{16393BA8-367A-4FC1-8905-C49C10BEB6A6}" destId="{AD427F6F-07FC-4BAC-A3B8-324FC6706427}" srcOrd="0" destOrd="0" presId="urn:microsoft.com/office/officeart/2008/layout/CircleAccentTimeline"/>
    <dgm:cxn modelId="{5866418B-E698-40EF-A85C-8EB026272E18}" type="presParOf" srcId="{EC96BF52-B1BD-4657-8B80-D7A1B25F6349}" destId="{43EB5DFA-BDCD-4127-A87E-31D93A6EE139}" srcOrd="0" destOrd="0" presId="urn:microsoft.com/office/officeart/2008/layout/CircleAccentTimeline"/>
    <dgm:cxn modelId="{3BD0D4EF-F5AD-49B0-946D-8D470E94224C}" type="presParOf" srcId="{43EB5DFA-BDCD-4127-A87E-31D93A6EE139}" destId="{6F983B1A-D2B5-4F63-AE5E-E43D8F7BB400}" srcOrd="0" destOrd="0" presId="urn:microsoft.com/office/officeart/2008/layout/CircleAccentTimeline"/>
    <dgm:cxn modelId="{54829F03-FA9C-46AA-BBAB-664041AA49D2}" type="presParOf" srcId="{43EB5DFA-BDCD-4127-A87E-31D93A6EE139}" destId="{2045D29E-6E43-4B25-A3C2-E95B19F4355D}" srcOrd="1" destOrd="0" presId="urn:microsoft.com/office/officeart/2008/layout/CircleAccentTimeline"/>
    <dgm:cxn modelId="{43DE4C9C-1079-4C99-B759-B013A246ADA5}" type="presParOf" srcId="{43EB5DFA-BDCD-4127-A87E-31D93A6EE139}" destId="{89A78DE8-CB91-4807-82BB-92672D351204}" srcOrd="2" destOrd="0" presId="urn:microsoft.com/office/officeart/2008/layout/CircleAccentTimeline"/>
    <dgm:cxn modelId="{DBDA4D54-56C5-48DB-90B8-D3C137B84661}" type="presParOf" srcId="{EC96BF52-B1BD-4657-8B80-D7A1B25F6349}" destId="{E92EAC70-60C6-42A0-883A-1165FA71314C}" srcOrd="1" destOrd="0" presId="urn:microsoft.com/office/officeart/2008/layout/CircleAccentTimeline"/>
    <dgm:cxn modelId="{90FF1847-67F3-40C9-A5D1-3AD1BF3409D1}" type="presParOf" srcId="{EC96BF52-B1BD-4657-8B80-D7A1B25F6349}" destId="{62327ECD-3708-4E39-8A8E-336B1A5531F9}" srcOrd="2" destOrd="0" presId="urn:microsoft.com/office/officeart/2008/layout/CircleAccentTimeline"/>
    <dgm:cxn modelId="{73CAEE4E-23A9-4170-AB6F-1967565E4CCE}" type="presParOf" srcId="{EC96BF52-B1BD-4657-8B80-D7A1B25F6349}" destId="{F648B1E5-BC0B-4C7B-B5F0-A01CC415779F}" srcOrd="3" destOrd="0" presId="urn:microsoft.com/office/officeart/2008/layout/CircleAccentTimeline"/>
    <dgm:cxn modelId="{3949A681-3898-4206-BB8D-E3524771394A}" type="presParOf" srcId="{EC96BF52-B1BD-4657-8B80-D7A1B25F6349}" destId="{919F3B0E-40BF-4A2B-B6FD-CDEDE62C01EF}" srcOrd="4" destOrd="0" presId="urn:microsoft.com/office/officeart/2008/layout/CircleAccentTimeline"/>
    <dgm:cxn modelId="{11A6CF45-4CC6-47C4-9A47-6B70535725B2}" type="presParOf" srcId="{919F3B0E-40BF-4A2B-B6FD-CDEDE62C01EF}" destId="{3B8624D8-E80D-4CE6-886A-7CE7B482C4A0}" srcOrd="0" destOrd="0" presId="urn:microsoft.com/office/officeart/2008/layout/CircleAccentTimeline"/>
    <dgm:cxn modelId="{4985C2CB-39C8-47C3-8726-BC2C7FE5FC04}" type="presParOf" srcId="{919F3B0E-40BF-4A2B-B6FD-CDEDE62C01EF}" destId="{A00F28AF-4AE6-43D4-AFD1-DDC7D8B5FAEB}" srcOrd="1" destOrd="0" presId="urn:microsoft.com/office/officeart/2008/layout/CircleAccentTimeline"/>
    <dgm:cxn modelId="{CFE5DA41-FE0D-4251-90F7-E41EC545F29E}" type="presParOf" srcId="{919F3B0E-40BF-4A2B-B6FD-CDEDE62C01EF}" destId="{5C81C0AE-7A8E-4AE3-AEEE-FF18CDC89C87}" srcOrd="2" destOrd="0" presId="urn:microsoft.com/office/officeart/2008/layout/CircleAccentTimeline"/>
    <dgm:cxn modelId="{BC9EE0BF-53EA-4FA5-AC96-7A9C4EF8A6A4}" type="presParOf" srcId="{EC96BF52-B1BD-4657-8B80-D7A1B25F6349}" destId="{0F3BC45A-177F-4B92-8712-7B3113B05370}" srcOrd="5" destOrd="0" presId="urn:microsoft.com/office/officeart/2008/layout/CircleAccentTimeline"/>
    <dgm:cxn modelId="{F4423A4E-0D91-4696-8563-7A133477454D}" type="presParOf" srcId="{EC96BF52-B1BD-4657-8B80-D7A1B25F6349}" destId="{CFAC7808-1653-4875-8E15-7F40C9DB9FF1}" srcOrd="6" destOrd="0" presId="urn:microsoft.com/office/officeart/2008/layout/CircleAccentTimeline"/>
    <dgm:cxn modelId="{6F14D136-9257-4795-8749-788CEA979AA3}" type="presParOf" srcId="{EC96BF52-B1BD-4657-8B80-D7A1B25F6349}" destId="{D93E18DC-8737-4258-8A76-EC9D1DE05010}" srcOrd="7" destOrd="0" presId="urn:microsoft.com/office/officeart/2008/layout/CircleAccentTimeline"/>
    <dgm:cxn modelId="{5E710FD2-2415-4A2A-9FBB-0EF607D2D7F4}" type="presParOf" srcId="{EC96BF52-B1BD-4657-8B80-D7A1B25F6349}" destId="{2DD31D0F-C419-44B7-9E30-4A803625C003}" srcOrd="8" destOrd="0" presId="urn:microsoft.com/office/officeart/2008/layout/CircleAccentTimeline"/>
    <dgm:cxn modelId="{816E104F-3B0D-4751-B1E3-DD3C6603B272}" type="presParOf" srcId="{2DD31D0F-C419-44B7-9E30-4A803625C003}" destId="{76BDB9E9-7867-463B-A0AE-E7A7372FDBC2}" srcOrd="0" destOrd="0" presId="urn:microsoft.com/office/officeart/2008/layout/CircleAccentTimeline"/>
    <dgm:cxn modelId="{FE0DE711-5960-4873-ADB3-A5284B76661E}" type="presParOf" srcId="{2DD31D0F-C419-44B7-9E30-4A803625C003}" destId="{AD427F6F-07FC-4BAC-A3B8-324FC6706427}" srcOrd="1" destOrd="0" presId="urn:microsoft.com/office/officeart/2008/layout/CircleAccentTimeline"/>
    <dgm:cxn modelId="{FFAFBEBE-EBB0-4027-ADEA-5CA56C4BDBAF}" type="presParOf" srcId="{2DD31D0F-C419-44B7-9E30-4A803625C003}" destId="{89D7516F-7867-4582-990C-1CCC68002EBB}" srcOrd="2" destOrd="0" presId="urn:microsoft.com/office/officeart/2008/layout/CircleAccentTimeline"/>
    <dgm:cxn modelId="{CC7B675C-B6AE-4330-9EAD-2758618480B1}" type="presParOf" srcId="{EC96BF52-B1BD-4657-8B80-D7A1B25F6349}" destId="{09ABBE08-2D2A-4D90-8CE9-FFDDD661C6DA}" srcOrd="9" destOrd="0" presId="urn:microsoft.com/office/officeart/2008/layout/CircleAccentTimeline"/>
    <dgm:cxn modelId="{9219DEAC-AC74-4E9D-A8FC-BB7E0F1705D0}" type="presParOf" srcId="{EC96BF52-B1BD-4657-8B80-D7A1B25F6349}" destId="{71802362-F49C-4566-984C-332D1BC7C93E}" srcOrd="10" destOrd="0" presId="urn:microsoft.com/office/officeart/2008/layout/CircleAccentTimeline"/>
    <dgm:cxn modelId="{53E259C2-8091-4ABE-A6BD-39ED71A40D76}" type="presParOf" srcId="{EC96BF52-B1BD-4657-8B80-D7A1B25F6349}" destId="{34171EE6-C914-4581-82BB-5E72AA095B34}" srcOrd="11" destOrd="0" presId="urn:microsoft.com/office/officeart/2008/layout/CircleAccentTimeline"/>
    <dgm:cxn modelId="{3A4F3BDA-5C7C-4395-AAE2-E5D4C52629E0}" type="presParOf" srcId="{34171EE6-C914-4581-82BB-5E72AA095B34}" destId="{3032AEC9-CD6E-424E-8139-1EE432C9713B}" srcOrd="0" destOrd="0" presId="urn:microsoft.com/office/officeart/2008/layout/CircleAccentTimeline"/>
    <dgm:cxn modelId="{8B0EA753-B6BF-4952-979F-73B29BBFCD6F}" type="presParOf" srcId="{34171EE6-C914-4581-82BB-5E72AA095B34}" destId="{7DDCCC09-5E49-4325-83E6-07E59C1BABFB}" srcOrd="1" destOrd="0" presId="urn:microsoft.com/office/officeart/2008/layout/CircleAccentTimeline"/>
    <dgm:cxn modelId="{B5628757-37D4-4AAD-B50E-9EB0F68D2F7B}" type="presParOf" srcId="{34171EE6-C914-4581-82BB-5E72AA095B34}" destId="{B0B090D1-9BF2-492E-B3C0-A85C304BE183}" srcOrd="2" destOrd="0" presId="urn:microsoft.com/office/officeart/2008/layout/CircleAccentTimeline"/>
    <dgm:cxn modelId="{E1BBF836-89CF-46F8-BEE4-325E339E1A50}" type="presParOf" srcId="{EC96BF52-B1BD-4657-8B80-D7A1B25F6349}" destId="{CECBEFF6-8EBF-4CB5-B69A-F858E0134699}" srcOrd="12" destOrd="0" presId="urn:microsoft.com/office/officeart/2008/layout/CircleAccentTimeline"/>
    <dgm:cxn modelId="{6268B499-2C5B-4106-BA05-52D0A1297F9C}" type="presParOf" srcId="{EC96BF52-B1BD-4657-8B80-D7A1B25F6349}" destId="{633173A3-7819-41E4-B04B-E196A67268F8}" srcOrd="13" destOrd="0" presId="urn:microsoft.com/office/officeart/2008/layout/CircleAccentTimeline"/>
    <dgm:cxn modelId="{478A4F32-A52D-49FC-99D0-98B25F25EFF5}" type="presParOf" srcId="{EC96BF52-B1BD-4657-8B80-D7A1B25F6349}" destId="{924B1607-BDCD-467A-87C4-455A83D23D9F}" srcOrd="14" destOrd="0" presId="urn:microsoft.com/office/officeart/2008/layout/CircleAccentTimeline"/>
    <dgm:cxn modelId="{60CF9857-D123-4427-ACFF-FF6BD48A0218}" type="presParOf" srcId="{924B1607-BDCD-467A-87C4-455A83D23D9F}" destId="{57803996-86F7-43EA-9B9D-938DE5AAEFC3}" srcOrd="0" destOrd="0" presId="urn:microsoft.com/office/officeart/2008/layout/CircleAccentTimeline"/>
    <dgm:cxn modelId="{45E7DDA0-3B8A-4624-9D2E-05913E4AE1D1}" type="presParOf" srcId="{924B1607-BDCD-467A-87C4-455A83D23D9F}" destId="{EA41D9D6-B6DB-4714-BC15-C0F01072F3B1}" srcOrd="1" destOrd="0" presId="urn:microsoft.com/office/officeart/2008/layout/CircleAccentTimeline"/>
    <dgm:cxn modelId="{EDB648C9-9AAF-40D8-9804-1D084E3AA335}" type="presParOf" srcId="{924B1607-BDCD-467A-87C4-455A83D23D9F}" destId="{E891F5E7-939E-4CAE-9C8D-042DE3A0DAF9}" srcOrd="2" destOrd="0" presId="urn:microsoft.com/office/officeart/2008/layout/CircleAccentTimeline"/>
    <dgm:cxn modelId="{D149B591-B000-4784-8C39-EE3919D31AC4}" type="presParOf" srcId="{EC96BF52-B1BD-4657-8B80-D7A1B25F6349}" destId="{866D6BF2-C274-4445-80E5-A040BA61AE62}" srcOrd="15" destOrd="0" presId="urn:microsoft.com/office/officeart/2008/layout/CircleAccentTimeline"/>
    <dgm:cxn modelId="{BDC81F66-2A10-47BF-AC39-67ED69E8C181}" type="presParOf" srcId="{EC96BF52-B1BD-4657-8B80-D7A1B25F6349}" destId="{9614A61C-1667-4142-86C9-6CF260768D98}" srcOrd="16" destOrd="0" presId="urn:microsoft.com/office/officeart/2008/layout/CircleAccentTimelin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40F94D-C7B0-4CE5-8D1B-A9F1E0B96749}" type="doc">
      <dgm:prSet loTypeId="urn:microsoft.com/office/officeart/2005/8/layout/hProcess11" loCatId="process" qsTypeId="urn:microsoft.com/office/officeart/2005/8/quickstyle/simple2" qsCatId="simple" csTypeId="urn:microsoft.com/office/officeart/2005/8/colors/accent4_2" csCatId="accent4" phldr="1"/>
      <dgm:spPr/>
    </dgm:pt>
    <dgm:pt modelId="{C9F055C4-4357-47BC-BBCD-07E79B5807DC}">
      <dgm:prSet phldrT="[Texte]" custT="1"/>
      <dgm:spPr/>
      <dgm:t>
        <a:bodyPr/>
        <a:lstStyle/>
        <a:p>
          <a:r>
            <a:rPr lang="fr-BE" sz="1200" u="sng" dirty="0" smtClean="0"/>
            <a:t>Octobre 2018</a:t>
          </a:r>
        </a:p>
        <a:p>
          <a:r>
            <a:rPr lang="fr-BE" sz="1200" dirty="0" smtClean="0"/>
            <a:t>Titres Services - Demande d’approbation de formation</a:t>
          </a:r>
          <a:endParaRPr lang="fr-BE" sz="1200" dirty="0"/>
        </a:p>
      </dgm:t>
    </dgm:pt>
    <dgm:pt modelId="{49DB5465-9CDE-4D04-B587-D5F83F1E3C49}" type="parTrans" cxnId="{4449A942-5D6B-4DC8-9212-ED7B066BF54E}">
      <dgm:prSet/>
      <dgm:spPr/>
      <dgm:t>
        <a:bodyPr/>
        <a:lstStyle/>
        <a:p>
          <a:endParaRPr lang="fr-BE"/>
        </a:p>
      </dgm:t>
    </dgm:pt>
    <dgm:pt modelId="{37C6EB32-C04A-42A6-8125-620A79686A2B}" type="sibTrans" cxnId="{4449A942-5D6B-4DC8-9212-ED7B066BF54E}">
      <dgm:prSet/>
      <dgm:spPr/>
      <dgm:t>
        <a:bodyPr/>
        <a:lstStyle/>
        <a:p>
          <a:endParaRPr lang="fr-BE"/>
        </a:p>
      </dgm:t>
    </dgm:pt>
    <dgm:pt modelId="{2603645E-694E-4A7F-8B71-1CDF802DADC9}">
      <dgm:prSet phldrT="[Texte]" custT="1"/>
      <dgm:spPr/>
      <dgm:t>
        <a:bodyPr/>
        <a:lstStyle/>
        <a:p>
          <a:r>
            <a:rPr lang="fr-BE" sz="1200" u="sng" dirty="0" smtClean="0"/>
            <a:t>Novembre 2018</a:t>
          </a:r>
        </a:p>
        <a:p>
          <a:r>
            <a:rPr lang="fr-BE" sz="1200" dirty="0" smtClean="0"/>
            <a:t>Règlements complémentaires</a:t>
          </a:r>
        </a:p>
        <a:p>
          <a:r>
            <a:rPr lang="fr-BE" sz="1200" dirty="0" smtClean="0"/>
            <a:t>RASH</a:t>
          </a:r>
        </a:p>
        <a:p>
          <a:r>
            <a:rPr lang="fr-BE" sz="1200" dirty="0" smtClean="0"/>
            <a:t>TCNA</a:t>
          </a:r>
          <a:endParaRPr lang="fr-BE" sz="1200" dirty="0"/>
        </a:p>
      </dgm:t>
    </dgm:pt>
    <dgm:pt modelId="{0D6675CC-35AA-4609-AF1C-57D8BE6BCFD4}" type="parTrans" cxnId="{B5186F90-B1E4-403F-A25A-C56E32B8B866}">
      <dgm:prSet/>
      <dgm:spPr/>
      <dgm:t>
        <a:bodyPr/>
        <a:lstStyle/>
        <a:p>
          <a:endParaRPr lang="fr-BE"/>
        </a:p>
      </dgm:t>
    </dgm:pt>
    <dgm:pt modelId="{D1B5BDFC-31BD-4927-A95F-B2A4193F94FC}" type="sibTrans" cxnId="{B5186F90-B1E4-403F-A25A-C56E32B8B866}">
      <dgm:prSet/>
      <dgm:spPr/>
      <dgm:t>
        <a:bodyPr/>
        <a:lstStyle/>
        <a:p>
          <a:endParaRPr lang="fr-BE"/>
        </a:p>
      </dgm:t>
    </dgm:pt>
    <dgm:pt modelId="{D7CF64EC-EAD0-4A85-9005-30FC807ABAC1}">
      <dgm:prSet phldrT="[Texte]" custT="1"/>
      <dgm:spPr/>
      <dgm:t>
        <a:bodyPr/>
        <a:lstStyle/>
        <a:p>
          <a:r>
            <a:rPr lang="fr-BE" sz="1100" u="sng" dirty="0" smtClean="0"/>
            <a:t>Janvier 2019</a:t>
          </a:r>
        </a:p>
        <a:p>
          <a:r>
            <a:rPr lang="fr-BE" sz="1100" dirty="0" smtClean="0"/>
            <a:t>CSS Décompte récapitulatif</a:t>
          </a:r>
        </a:p>
        <a:p>
          <a:r>
            <a:rPr lang="fr-BE" sz="1100" dirty="0" smtClean="0"/>
            <a:t>Initiatives locales d’intégration - Décompte récapitulatif</a:t>
          </a:r>
        </a:p>
        <a:p>
          <a:r>
            <a:rPr lang="fr-BE" sz="1100" dirty="0" smtClean="0"/>
            <a:t>Passeport Entreprise</a:t>
          </a:r>
        </a:p>
        <a:p>
          <a:r>
            <a:rPr lang="fr-BE" sz="1100" dirty="0" smtClean="0"/>
            <a:t>Déclaration de mandats</a:t>
          </a:r>
        </a:p>
        <a:p>
          <a:r>
            <a:rPr lang="fr-BE" sz="1100" dirty="0" smtClean="0"/>
            <a:t>Registre institutionnel</a:t>
          </a:r>
          <a:endParaRPr lang="fr-BE" sz="1100" dirty="0"/>
        </a:p>
      </dgm:t>
    </dgm:pt>
    <dgm:pt modelId="{2605671D-9E23-4602-B19D-FC33803A6E37}" type="parTrans" cxnId="{B829A0A4-0740-4DEC-A094-232AA659327C}">
      <dgm:prSet/>
      <dgm:spPr/>
      <dgm:t>
        <a:bodyPr/>
        <a:lstStyle/>
        <a:p>
          <a:endParaRPr lang="fr-BE"/>
        </a:p>
      </dgm:t>
    </dgm:pt>
    <dgm:pt modelId="{7B327474-8BEF-4D73-8962-30C6343CF9AE}" type="sibTrans" cxnId="{B829A0A4-0740-4DEC-A094-232AA659327C}">
      <dgm:prSet/>
      <dgm:spPr/>
      <dgm:t>
        <a:bodyPr/>
        <a:lstStyle/>
        <a:p>
          <a:endParaRPr lang="fr-BE"/>
        </a:p>
      </dgm:t>
    </dgm:pt>
    <dgm:pt modelId="{1CA41431-28EF-488B-A538-D175C879C159}">
      <dgm:prSet phldrT="[Texte]" custT="1"/>
      <dgm:spPr/>
      <dgm:t>
        <a:bodyPr/>
        <a:lstStyle/>
        <a:p>
          <a:r>
            <a:rPr lang="fr-BE" sz="1200" u="sng" dirty="0" smtClean="0"/>
            <a:t>Avril 2019</a:t>
          </a:r>
        </a:p>
        <a:p>
          <a:r>
            <a:rPr lang="fr-BE" sz="1200" dirty="0" smtClean="0"/>
            <a:t>Permis de chasse</a:t>
          </a:r>
          <a:endParaRPr lang="fr-BE" sz="1200" dirty="0"/>
        </a:p>
      </dgm:t>
    </dgm:pt>
    <dgm:pt modelId="{6E8C5FFD-4E02-441E-9F0D-612A65E9EDCC}" type="parTrans" cxnId="{3BB77F73-0BFF-4ED1-BEC8-91ACA7E659F7}">
      <dgm:prSet/>
      <dgm:spPr/>
      <dgm:t>
        <a:bodyPr/>
        <a:lstStyle/>
        <a:p>
          <a:endParaRPr lang="fr-BE"/>
        </a:p>
      </dgm:t>
    </dgm:pt>
    <dgm:pt modelId="{497F5166-2A63-422B-96A2-907EEAE00E57}" type="sibTrans" cxnId="{3BB77F73-0BFF-4ED1-BEC8-91ACA7E659F7}">
      <dgm:prSet/>
      <dgm:spPr/>
      <dgm:t>
        <a:bodyPr/>
        <a:lstStyle/>
        <a:p>
          <a:endParaRPr lang="fr-BE"/>
        </a:p>
      </dgm:t>
    </dgm:pt>
    <dgm:pt modelId="{6482CF2E-C7F6-4096-A769-49DBEE1539C3}" type="pres">
      <dgm:prSet presAssocID="{EA40F94D-C7B0-4CE5-8D1B-A9F1E0B96749}" presName="Name0" presStyleCnt="0">
        <dgm:presLayoutVars>
          <dgm:dir/>
          <dgm:resizeHandles val="exact"/>
        </dgm:presLayoutVars>
      </dgm:prSet>
      <dgm:spPr/>
    </dgm:pt>
    <dgm:pt modelId="{0E67E13B-306B-4373-8A66-EF23578D92CE}" type="pres">
      <dgm:prSet presAssocID="{EA40F94D-C7B0-4CE5-8D1B-A9F1E0B96749}" presName="arrow" presStyleLbl="bgShp" presStyleIdx="0" presStyleCnt="1"/>
      <dgm:spPr/>
    </dgm:pt>
    <dgm:pt modelId="{9B83D76B-1306-4E03-8049-249F1B7E48F8}" type="pres">
      <dgm:prSet presAssocID="{EA40F94D-C7B0-4CE5-8D1B-A9F1E0B96749}" presName="points" presStyleCnt="0"/>
      <dgm:spPr/>
    </dgm:pt>
    <dgm:pt modelId="{792821D4-0EE0-4263-A446-549568D028A2}" type="pres">
      <dgm:prSet presAssocID="{C9F055C4-4357-47BC-BBCD-07E79B5807DC}" presName="compositeA" presStyleCnt="0"/>
      <dgm:spPr/>
    </dgm:pt>
    <dgm:pt modelId="{1B37AE47-91FB-49F7-8987-E61E37F7DC77}" type="pres">
      <dgm:prSet presAssocID="{C9F055C4-4357-47BC-BBCD-07E79B5807DC}" presName="textA" presStyleLbl="revTx" presStyleIdx="0" presStyleCnt="4" custScaleX="11540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C1E540E-8A22-4377-A311-8ECA1C1A08C5}" type="pres">
      <dgm:prSet presAssocID="{C9F055C4-4357-47BC-BBCD-07E79B5807DC}" presName="circleA" presStyleLbl="node1" presStyleIdx="0" presStyleCnt="4"/>
      <dgm:spPr/>
    </dgm:pt>
    <dgm:pt modelId="{97EC1744-7871-47B4-AEE8-1B73A9FE3444}" type="pres">
      <dgm:prSet presAssocID="{C9F055C4-4357-47BC-BBCD-07E79B5807DC}" presName="spaceA" presStyleCnt="0"/>
      <dgm:spPr/>
    </dgm:pt>
    <dgm:pt modelId="{09CEE381-D057-4058-95CB-137AA26123D8}" type="pres">
      <dgm:prSet presAssocID="{37C6EB32-C04A-42A6-8125-620A79686A2B}" presName="space" presStyleCnt="0"/>
      <dgm:spPr/>
    </dgm:pt>
    <dgm:pt modelId="{2994DCCC-9213-4EC0-B5CC-88F87D4C6D85}" type="pres">
      <dgm:prSet presAssocID="{2603645E-694E-4A7F-8B71-1CDF802DADC9}" presName="compositeB" presStyleCnt="0"/>
      <dgm:spPr/>
    </dgm:pt>
    <dgm:pt modelId="{2AAF9E41-CD0B-4229-880C-26CA5180F26A}" type="pres">
      <dgm:prSet presAssocID="{2603645E-694E-4A7F-8B71-1CDF802DADC9}" presName="textB" presStyleLbl="revTx" presStyleIdx="1" presStyleCnt="4" custScaleX="12169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5E4773B-EC8F-46EB-A5AE-A8E98FB9C1AB}" type="pres">
      <dgm:prSet presAssocID="{2603645E-694E-4A7F-8B71-1CDF802DADC9}" presName="circleB" presStyleLbl="node1" presStyleIdx="1" presStyleCnt="4"/>
      <dgm:spPr/>
    </dgm:pt>
    <dgm:pt modelId="{1F7A3D78-EA25-4CCA-A51C-3BC3136A3C8E}" type="pres">
      <dgm:prSet presAssocID="{2603645E-694E-4A7F-8B71-1CDF802DADC9}" presName="spaceB" presStyleCnt="0"/>
      <dgm:spPr/>
    </dgm:pt>
    <dgm:pt modelId="{DB30C819-A613-469C-8064-88B317C17F6A}" type="pres">
      <dgm:prSet presAssocID="{D1B5BDFC-31BD-4927-A95F-B2A4193F94FC}" presName="space" presStyleCnt="0"/>
      <dgm:spPr/>
    </dgm:pt>
    <dgm:pt modelId="{2585DBA3-20E1-4BB2-A007-44B4AAFD8F6F}" type="pres">
      <dgm:prSet presAssocID="{D7CF64EC-EAD0-4A85-9005-30FC807ABAC1}" presName="compositeA" presStyleCnt="0"/>
      <dgm:spPr/>
    </dgm:pt>
    <dgm:pt modelId="{F557417D-8592-49A2-B753-114EB68B090B}" type="pres">
      <dgm:prSet presAssocID="{D7CF64EC-EAD0-4A85-9005-30FC807ABAC1}" presName="textA" presStyleLbl="revTx" presStyleIdx="2" presStyleCnt="4" custScaleX="16230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4B06A48-9985-4D00-884B-9E8F2DA2C81F}" type="pres">
      <dgm:prSet presAssocID="{D7CF64EC-EAD0-4A85-9005-30FC807ABAC1}" presName="circleA" presStyleLbl="node1" presStyleIdx="2" presStyleCnt="4"/>
      <dgm:spPr/>
    </dgm:pt>
    <dgm:pt modelId="{48F7AB81-0661-4F5B-BB88-D16F6E6E07CF}" type="pres">
      <dgm:prSet presAssocID="{D7CF64EC-EAD0-4A85-9005-30FC807ABAC1}" presName="spaceA" presStyleCnt="0"/>
      <dgm:spPr/>
    </dgm:pt>
    <dgm:pt modelId="{6F6E9C31-AA49-4D09-AB67-91DD0E75535C}" type="pres">
      <dgm:prSet presAssocID="{7B327474-8BEF-4D73-8962-30C6343CF9AE}" presName="space" presStyleCnt="0"/>
      <dgm:spPr/>
    </dgm:pt>
    <dgm:pt modelId="{D34626E9-9715-4CE4-82ED-0F72566CDAF1}" type="pres">
      <dgm:prSet presAssocID="{1CA41431-28EF-488B-A538-D175C879C159}" presName="compositeB" presStyleCnt="0"/>
      <dgm:spPr/>
    </dgm:pt>
    <dgm:pt modelId="{2893AF97-AF0F-4167-92FD-509A8A9CC351}" type="pres">
      <dgm:prSet presAssocID="{1CA41431-28EF-488B-A538-D175C879C159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2B9C6CD-66A5-4995-A34E-8880FD2D6A7A}" type="pres">
      <dgm:prSet presAssocID="{1CA41431-28EF-488B-A538-D175C879C159}" presName="circleB" presStyleLbl="node1" presStyleIdx="3" presStyleCnt="4"/>
      <dgm:spPr/>
    </dgm:pt>
    <dgm:pt modelId="{F480DC2E-F5B9-4670-AF85-28516870E9F1}" type="pres">
      <dgm:prSet presAssocID="{1CA41431-28EF-488B-A538-D175C879C159}" presName="spaceB" presStyleCnt="0"/>
      <dgm:spPr/>
    </dgm:pt>
  </dgm:ptLst>
  <dgm:cxnLst>
    <dgm:cxn modelId="{2800E234-583A-43EF-B12A-E76F88DF0821}" type="presOf" srcId="{C9F055C4-4357-47BC-BBCD-07E79B5807DC}" destId="{1B37AE47-91FB-49F7-8987-E61E37F7DC77}" srcOrd="0" destOrd="0" presId="urn:microsoft.com/office/officeart/2005/8/layout/hProcess11"/>
    <dgm:cxn modelId="{93199AC0-9F9F-4E3C-B3CD-601DEDA64B87}" type="presOf" srcId="{EA40F94D-C7B0-4CE5-8D1B-A9F1E0B96749}" destId="{6482CF2E-C7F6-4096-A769-49DBEE1539C3}" srcOrd="0" destOrd="0" presId="urn:microsoft.com/office/officeart/2005/8/layout/hProcess11"/>
    <dgm:cxn modelId="{AD287E75-C396-4B3F-BB48-E2D27EE258D6}" type="presOf" srcId="{D7CF64EC-EAD0-4A85-9005-30FC807ABAC1}" destId="{F557417D-8592-49A2-B753-114EB68B090B}" srcOrd="0" destOrd="0" presId="urn:microsoft.com/office/officeart/2005/8/layout/hProcess11"/>
    <dgm:cxn modelId="{699B123A-E965-4BC7-AB5A-FA92749BCA23}" type="presOf" srcId="{2603645E-694E-4A7F-8B71-1CDF802DADC9}" destId="{2AAF9E41-CD0B-4229-880C-26CA5180F26A}" srcOrd="0" destOrd="0" presId="urn:microsoft.com/office/officeart/2005/8/layout/hProcess11"/>
    <dgm:cxn modelId="{28E4F9EE-D88A-4EBC-9B61-B9AA3A7D6F5D}" type="presOf" srcId="{1CA41431-28EF-488B-A538-D175C879C159}" destId="{2893AF97-AF0F-4167-92FD-509A8A9CC351}" srcOrd="0" destOrd="0" presId="urn:microsoft.com/office/officeart/2005/8/layout/hProcess11"/>
    <dgm:cxn modelId="{B5186F90-B1E4-403F-A25A-C56E32B8B866}" srcId="{EA40F94D-C7B0-4CE5-8D1B-A9F1E0B96749}" destId="{2603645E-694E-4A7F-8B71-1CDF802DADC9}" srcOrd="1" destOrd="0" parTransId="{0D6675CC-35AA-4609-AF1C-57D8BE6BCFD4}" sibTransId="{D1B5BDFC-31BD-4927-A95F-B2A4193F94FC}"/>
    <dgm:cxn modelId="{3BB77F73-0BFF-4ED1-BEC8-91ACA7E659F7}" srcId="{EA40F94D-C7B0-4CE5-8D1B-A9F1E0B96749}" destId="{1CA41431-28EF-488B-A538-D175C879C159}" srcOrd="3" destOrd="0" parTransId="{6E8C5FFD-4E02-441E-9F0D-612A65E9EDCC}" sibTransId="{497F5166-2A63-422B-96A2-907EEAE00E57}"/>
    <dgm:cxn modelId="{4449A942-5D6B-4DC8-9212-ED7B066BF54E}" srcId="{EA40F94D-C7B0-4CE5-8D1B-A9F1E0B96749}" destId="{C9F055C4-4357-47BC-BBCD-07E79B5807DC}" srcOrd="0" destOrd="0" parTransId="{49DB5465-9CDE-4D04-B587-D5F83F1E3C49}" sibTransId="{37C6EB32-C04A-42A6-8125-620A79686A2B}"/>
    <dgm:cxn modelId="{B829A0A4-0740-4DEC-A094-232AA659327C}" srcId="{EA40F94D-C7B0-4CE5-8D1B-A9F1E0B96749}" destId="{D7CF64EC-EAD0-4A85-9005-30FC807ABAC1}" srcOrd="2" destOrd="0" parTransId="{2605671D-9E23-4602-B19D-FC33803A6E37}" sibTransId="{7B327474-8BEF-4D73-8962-30C6343CF9AE}"/>
    <dgm:cxn modelId="{D4C7DE07-E151-4DA0-AC3F-3C378DE39D4E}" type="presParOf" srcId="{6482CF2E-C7F6-4096-A769-49DBEE1539C3}" destId="{0E67E13B-306B-4373-8A66-EF23578D92CE}" srcOrd="0" destOrd="0" presId="urn:microsoft.com/office/officeart/2005/8/layout/hProcess11"/>
    <dgm:cxn modelId="{78D25623-C197-4327-B312-78E9173E3BE4}" type="presParOf" srcId="{6482CF2E-C7F6-4096-A769-49DBEE1539C3}" destId="{9B83D76B-1306-4E03-8049-249F1B7E48F8}" srcOrd="1" destOrd="0" presId="urn:microsoft.com/office/officeart/2005/8/layout/hProcess11"/>
    <dgm:cxn modelId="{FBCEA5DD-9A9E-4900-8D43-DF1765832210}" type="presParOf" srcId="{9B83D76B-1306-4E03-8049-249F1B7E48F8}" destId="{792821D4-0EE0-4263-A446-549568D028A2}" srcOrd="0" destOrd="0" presId="urn:microsoft.com/office/officeart/2005/8/layout/hProcess11"/>
    <dgm:cxn modelId="{31FAE9C9-E03C-456C-91CC-507D9B57C312}" type="presParOf" srcId="{792821D4-0EE0-4263-A446-549568D028A2}" destId="{1B37AE47-91FB-49F7-8987-E61E37F7DC77}" srcOrd="0" destOrd="0" presId="urn:microsoft.com/office/officeart/2005/8/layout/hProcess11"/>
    <dgm:cxn modelId="{7A78B07B-F129-4776-97E6-77239C417DBD}" type="presParOf" srcId="{792821D4-0EE0-4263-A446-549568D028A2}" destId="{1C1E540E-8A22-4377-A311-8ECA1C1A08C5}" srcOrd="1" destOrd="0" presId="urn:microsoft.com/office/officeart/2005/8/layout/hProcess11"/>
    <dgm:cxn modelId="{D950FCD8-A2DE-4EEC-860A-389975495AE9}" type="presParOf" srcId="{792821D4-0EE0-4263-A446-549568D028A2}" destId="{97EC1744-7871-47B4-AEE8-1B73A9FE3444}" srcOrd="2" destOrd="0" presId="urn:microsoft.com/office/officeart/2005/8/layout/hProcess11"/>
    <dgm:cxn modelId="{6855D3CB-AB85-4752-9A33-4CB97314F06F}" type="presParOf" srcId="{9B83D76B-1306-4E03-8049-249F1B7E48F8}" destId="{09CEE381-D057-4058-95CB-137AA26123D8}" srcOrd="1" destOrd="0" presId="urn:microsoft.com/office/officeart/2005/8/layout/hProcess11"/>
    <dgm:cxn modelId="{0009C6F0-C7ED-41BC-85B6-23EC46F1AEBA}" type="presParOf" srcId="{9B83D76B-1306-4E03-8049-249F1B7E48F8}" destId="{2994DCCC-9213-4EC0-B5CC-88F87D4C6D85}" srcOrd="2" destOrd="0" presId="urn:microsoft.com/office/officeart/2005/8/layout/hProcess11"/>
    <dgm:cxn modelId="{BF3284FF-24D9-4516-AE05-F7C8F2703FB0}" type="presParOf" srcId="{2994DCCC-9213-4EC0-B5CC-88F87D4C6D85}" destId="{2AAF9E41-CD0B-4229-880C-26CA5180F26A}" srcOrd="0" destOrd="0" presId="urn:microsoft.com/office/officeart/2005/8/layout/hProcess11"/>
    <dgm:cxn modelId="{6BFA5592-96D6-4414-A3C2-4C4C5E7AA1E4}" type="presParOf" srcId="{2994DCCC-9213-4EC0-B5CC-88F87D4C6D85}" destId="{65E4773B-EC8F-46EB-A5AE-A8E98FB9C1AB}" srcOrd="1" destOrd="0" presId="urn:microsoft.com/office/officeart/2005/8/layout/hProcess11"/>
    <dgm:cxn modelId="{6D900A46-F49D-4608-8F03-6B604898225F}" type="presParOf" srcId="{2994DCCC-9213-4EC0-B5CC-88F87D4C6D85}" destId="{1F7A3D78-EA25-4CCA-A51C-3BC3136A3C8E}" srcOrd="2" destOrd="0" presId="urn:microsoft.com/office/officeart/2005/8/layout/hProcess11"/>
    <dgm:cxn modelId="{9FF628B2-40C4-4965-8FCD-41B71336A2B7}" type="presParOf" srcId="{9B83D76B-1306-4E03-8049-249F1B7E48F8}" destId="{DB30C819-A613-469C-8064-88B317C17F6A}" srcOrd="3" destOrd="0" presId="urn:microsoft.com/office/officeart/2005/8/layout/hProcess11"/>
    <dgm:cxn modelId="{0BB757E7-1CC5-42D4-A847-D702A9BF9B0E}" type="presParOf" srcId="{9B83D76B-1306-4E03-8049-249F1B7E48F8}" destId="{2585DBA3-20E1-4BB2-A007-44B4AAFD8F6F}" srcOrd="4" destOrd="0" presId="urn:microsoft.com/office/officeart/2005/8/layout/hProcess11"/>
    <dgm:cxn modelId="{4CAF60BB-1680-4494-9356-278916A7586D}" type="presParOf" srcId="{2585DBA3-20E1-4BB2-A007-44B4AAFD8F6F}" destId="{F557417D-8592-49A2-B753-114EB68B090B}" srcOrd="0" destOrd="0" presId="urn:microsoft.com/office/officeart/2005/8/layout/hProcess11"/>
    <dgm:cxn modelId="{6DA489B4-84FD-45A7-BA99-40BBDCCF9C2A}" type="presParOf" srcId="{2585DBA3-20E1-4BB2-A007-44B4AAFD8F6F}" destId="{24B06A48-9985-4D00-884B-9E8F2DA2C81F}" srcOrd="1" destOrd="0" presId="urn:microsoft.com/office/officeart/2005/8/layout/hProcess11"/>
    <dgm:cxn modelId="{321AC1BF-02F8-4FBD-9CB6-F504B63F9EF8}" type="presParOf" srcId="{2585DBA3-20E1-4BB2-A007-44B4AAFD8F6F}" destId="{48F7AB81-0661-4F5B-BB88-D16F6E6E07CF}" srcOrd="2" destOrd="0" presId="urn:microsoft.com/office/officeart/2005/8/layout/hProcess11"/>
    <dgm:cxn modelId="{4FEDFFA9-E508-4D20-A7B8-D1F233DEDCCA}" type="presParOf" srcId="{9B83D76B-1306-4E03-8049-249F1B7E48F8}" destId="{6F6E9C31-AA49-4D09-AB67-91DD0E75535C}" srcOrd="5" destOrd="0" presId="urn:microsoft.com/office/officeart/2005/8/layout/hProcess11"/>
    <dgm:cxn modelId="{467B0327-B2EC-4724-B9E3-EA9C108FEEFB}" type="presParOf" srcId="{9B83D76B-1306-4E03-8049-249F1B7E48F8}" destId="{D34626E9-9715-4CE4-82ED-0F72566CDAF1}" srcOrd="6" destOrd="0" presId="urn:microsoft.com/office/officeart/2005/8/layout/hProcess11"/>
    <dgm:cxn modelId="{F5DC8AD4-A6E3-47B8-B7D4-770306DC2A86}" type="presParOf" srcId="{D34626E9-9715-4CE4-82ED-0F72566CDAF1}" destId="{2893AF97-AF0F-4167-92FD-509A8A9CC351}" srcOrd="0" destOrd="0" presId="urn:microsoft.com/office/officeart/2005/8/layout/hProcess11"/>
    <dgm:cxn modelId="{F79C71F2-9075-49FB-97FA-2D2A764CE76F}" type="presParOf" srcId="{D34626E9-9715-4CE4-82ED-0F72566CDAF1}" destId="{F2B9C6CD-66A5-4995-A34E-8880FD2D6A7A}" srcOrd="1" destOrd="0" presId="urn:microsoft.com/office/officeart/2005/8/layout/hProcess11"/>
    <dgm:cxn modelId="{D2874837-8710-4AFE-88B6-F1FFA28624C1}" type="presParOf" srcId="{D34626E9-9715-4CE4-82ED-0F72566CDAF1}" destId="{F480DC2E-F5B9-4670-AF85-28516870E9F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C989E-C31F-4CA7-AF81-22EA9E661C16}">
      <dsp:nvSpPr>
        <dsp:cNvPr id="0" name=""/>
        <dsp:cNvSpPr/>
      </dsp:nvSpPr>
      <dsp:spPr>
        <a:xfrm>
          <a:off x="159289" y="0"/>
          <a:ext cx="7259347" cy="4537092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prstClr val="white">
                <a:lumMod val="95000"/>
              </a:prstClr>
            </a:gs>
            <a:gs pos="5000">
              <a:prstClr val="black"/>
            </a:gs>
            <a:gs pos="63000">
              <a:srgbClr val="4F81BD">
                <a:lumMod val="45000"/>
                <a:lumOff val="55000"/>
              </a:srgbClr>
            </a:gs>
            <a:gs pos="91000">
              <a:srgbClr val="4F81BD">
                <a:lumMod val="30000"/>
                <a:lumOff val="7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9D258-BD28-452E-820D-501465D459B6}">
      <dsp:nvSpPr>
        <dsp:cNvPr id="0" name=""/>
        <dsp:cNvSpPr/>
      </dsp:nvSpPr>
      <dsp:spPr>
        <a:xfrm>
          <a:off x="1081226" y="3131500"/>
          <a:ext cx="188743" cy="188743"/>
        </a:xfrm>
        <a:prstGeom prst="ellipse">
          <a:avLst/>
        </a:prstGeom>
        <a:solidFill>
          <a:srgbClr val="DA24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05B7B-0EAE-45E7-A7AF-699E46D4B451}">
      <dsp:nvSpPr>
        <dsp:cNvPr id="0" name=""/>
        <dsp:cNvSpPr/>
      </dsp:nvSpPr>
      <dsp:spPr>
        <a:xfrm>
          <a:off x="1175598" y="3225872"/>
          <a:ext cx="1691427" cy="1311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1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/>
            <a:t>Démarche</a:t>
          </a:r>
        </a:p>
      </dsp:txBody>
      <dsp:txXfrm>
        <a:off x="1175598" y="3225872"/>
        <a:ext cx="1691427" cy="1311219"/>
      </dsp:txXfrm>
    </dsp:sp>
    <dsp:sp modelId="{835E1C8B-B484-48E2-8B4C-14B7AA1F7EE8}">
      <dsp:nvSpPr>
        <dsp:cNvPr id="0" name=""/>
        <dsp:cNvSpPr/>
      </dsp:nvSpPr>
      <dsp:spPr>
        <a:xfrm>
          <a:off x="2747246" y="1898319"/>
          <a:ext cx="341189" cy="341189"/>
        </a:xfrm>
        <a:prstGeom prst="ellipse">
          <a:avLst/>
        </a:prstGeom>
        <a:solidFill>
          <a:srgbClr val="DA24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0A0F5-2358-43FB-B25D-301569777405}">
      <dsp:nvSpPr>
        <dsp:cNvPr id="0" name=""/>
        <dsp:cNvSpPr/>
      </dsp:nvSpPr>
      <dsp:spPr>
        <a:xfrm>
          <a:off x="2917841" y="2068913"/>
          <a:ext cx="1742243" cy="2468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78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/>
            <a:t>Formulaire</a:t>
          </a:r>
          <a:br>
            <a:rPr lang="fr-BE" sz="1600" b="1" kern="1200" dirty="0"/>
          </a:br>
          <a:endParaRPr lang="fr-BE" sz="1600" b="1" kern="1200" dirty="0"/>
        </a:p>
      </dsp:txBody>
      <dsp:txXfrm>
        <a:off x="2917841" y="2068913"/>
        <a:ext cx="1742243" cy="2468178"/>
      </dsp:txXfrm>
    </dsp:sp>
    <dsp:sp modelId="{6992823E-ACA4-44D5-82C4-A6401C9AB2DC}">
      <dsp:nvSpPr>
        <dsp:cNvPr id="0" name=""/>
        <dsp:cNvSpPr/>
      </dsp:nvSpPr>
      <dsp:spPr>
        <a:xfrm>
          <a:off x="4750826" y="1147884"/>
          <a:ext cx="471857" cy="471857"/>
        </a:xfrm>
        <a:prstGeom prst="ellipse">
          <a:avLst/>
        </a:prstGeom>
        <a:solidFill>
          <a:srgbClr val="DA24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C4CF3-8100-41CA-80E7-88443B9FD897}">
      <dsp:nvSpPr>
        <dsp:cNvPr id="0" name=""/>
        <dsp:cNvSpPr/>
      </dsp:nvSpPr>
      <dsp:spPr>
        <a:xfrm>
          <a:off x="4986755" y="1383813"/>
          <a:ext cx="1742243" cy="315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2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/>
            <a:t>Guichet électronique</a:t>
          </a:r>
        </a:p>
      </dsp:txBody>
      <dsp:txXfrm>
        <a:off x="4986755" y="1383813"/>
        <a:ext cx="1742243" cy="3153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E17D1-68B4-4A8B-917D-B12A18E959D4}" type="datetimeFigureOut">
              <a:rPr lang="fr-BE" smtClean="0"/>
              <a:t>2/10/2018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69C21-0F38-41E6-9D9E-9BB0DBC2466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372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6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751230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21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52798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CDC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22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20321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CDC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23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230929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CDC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24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470436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25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44315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CDC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26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876269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CDC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27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363994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29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52975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7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40327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13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411014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14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02796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15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5222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17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311350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18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5279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CDC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19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628433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CDC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8C013B-1074-4A4F-966B-B9B7F4C17339}" type="slidenum">
              <a:rPr lang="fr-BE" altLang="fr-FR" smtClean="0"/>
              <a:pPr>
                <a:defRPr/>
              </a:pPr>
              <a:t>20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333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43FB20-844B-6741-A7CD-65D4D45A2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771" y="2492292"/>
            <a:ext cx="3906742" cy="100628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rgbClr val="FFC00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639A140-FA48-C749-BAAB-4BC53F0FC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772" y="3630699"/>
            <a:ext cx="3906742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52E935E-60FC-BF49-AC37-9354559F2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011" y="731520"/>
            <a:ext cx="2170445" cy="1049573"/>
          </a:xfrm>
          <a:prstGeom prst="rect">
            <a:avLst/>
          </a:prstGeom>
        </p:spPr>
      </p:pic>
      <p:pic>
        <p:nvPicPr>
          <p:cNvPr id="9" name="Image 8" descr=" 2.jpg">
            <a:extLst>
              <a:ext uri="{FF2B5EF4-FFF2-40B4-BE49-F238E27FC236}">
                <a16:creationId xmlns:a16="http://schemas.microsoft.com/office/drawing/2014/main" xmlns="" id="{91CD4A39-9D55-2741-B4CA-8E550BE354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117330" y="731520"/>
            <a:ext cx="14049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9E9DE3A-A126-4849-A826-22BE9DCB0F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93" y="5713262"/>
            <a:ext cx="121920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 userDrawn="1"/>
        </p:nvSpPr>
        <p:spPr>
          <a:xfrm>
            <a:off x="586317" y="-735013"/>
            <a:ext cx="1913467" cy="1435101"/>
          </a:xfrm>
          <a:prstGeom prst="ellipse">
            <a:avLst/>
          </a:prstGeom>
          <a:solidFill>
            <a:srgbClr val="DA2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775450"/>
            <a:ext cx="12192000" cy="82550"/>
          </a:xfrm>
          <a:prstGeom prst="rect">
            <a:avLst/>
          </a:prstGeom>
          <a:solidFill>
            <a:srgbClr val="DA2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" name="Imag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772651" y="6200775"/>
            <a:ext cx="1809749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1335616" y="1822451"/>
            <a:ext cx="10246783" cy="4030446"/>
          </a:xfrm>
        </p:spPr>
        <p:txBody>
          <a:bodyPr/>
          <a:lstStyle>
            <a:lvl1pPr marL="269875" marR="0" indent="-27146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A2468"/>
              </a:buClr>
              <a:buSzTx/>
              <a:buFont typeface="Arial" charset="0"/>
              <a:buChar char="•"/>
              <a:tabLst/>
              <a:defRPr sz="2200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335618" y="387350"/>
            <a:ext cx="10246783" cy="9652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776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à un seul coin 6">
            <a:extLst>
              <a:ext uri="{FF2B5EF4-FFF2-40B4-BE49-F238E27FC236}">
                <a16:creationId xmlns:a16="http://schemas.microsoft.com/office/drawing/2014/main" xmlns="" id="{073481B9-E882-C744-9C9C-AF385A241216}"/>
              </a:ext>
            </a:extLst>
          </p:cNvPr>
          <p:cNvSpPr/>
          <p:nvPr userDrawn="1"/>
        </p:nvSpPr>
        <p:spPr>
          <a:xfrm>
            <a:off x="838200" y="2107096"/>
            <a:ext cx="6531612" cy="4750904"/>
          </a:xfrm>
          <a:prstGeom prst="round1Rect">
            <a:avLst/>
          </a:prstGeom>
          <a:solidFill>
            <a:srgbClr val="F7A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15B97B2D-FABC-314F-BA10-0D4499E255EC}"/>
              </a:ext>
            </a:extLst>
          </p:cNvPr>
          <p:cNvSpPr/>
          <p:nvPr userDrawn="1"/>
        </p:nvSpPr>
        <p:spPr>
          <a:xfrm>
            <a:off x="381001" y="1082731"/>
            <a:ext cx="1630680" cy="163068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7A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xmlns="" id="{591AEEA7-6004-8449-B867-91E75AED96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9365" y="1559471"/>
            <a:ext cx="1072433" cy="750592"/>
          </a:xfrm>
        </p:spPr>
        <p:txBody>
          <a:bodyPr>
            <a:normAutofit/>
          </a:bodyPr>
          <a:lstStyle>
            <a:lvl1pPr marL="0" indent="0">
              <a:buNone/>
              <a:defRPr sz="5000" b="1">
                <a:solidFill>
                  <a:srgbClr val="F7AD24"/>
                </a:solidFill>
                <a:latin typeface="Helvetica" pitchFamily="2" charset="0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824DC578-E7B0-9542-A8DC-A050F8949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011" y="434139"/>
            <a:ext cx="1341245" cy="648592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xmlns="" id="{C6658338-E686-E94B-8B22-B88021B3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571" y="3037398"/>
            <a:ext cx="4452094" cy="536549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xmlns="" id="{5EC904D3-693B-0C46-9A8D-8248BF574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571" y="3897934"/>
            <a:ext cx="4452094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00400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xmlns="" id="{6E97E9AF-EE37-9540-998F-35411F20768D}"/>
              </a:ext>
            </a:extLst>
          </p:cNvPr>
          <p:cNvSpPr/>
          <p:nvPr userDrawn="1"/>
        </p:nvSpPr>
        <p:spPr>
          <a:xfrm>
            <a:off x="1029654" y="-3881241"/>
            <a:ext cx="2762451" cy="5381318"/>
          </a:xfrm>
          <a:prstGeom prst="roundRect">
            <a:avLst/>
          </a:prstGeom>
          <a:noFill/>
          <a:ln w="28575">
            <a:solidFill>
              <a:srgbClr val="E83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rondir un rectangle à un seul coin 11">
            <a:extLst>
              <a:ext uri="{FF2B5EF4-FFF2-40B4-BE49-F238E27FC236}">
                <a16:creationId xmlns:a16="http://schemas.microsoft.com/office/drawing/2014/main" xmlns="" id="{5083ACC6-52FF-B149-A5E8-EF986DD524E5}"/>
              </a:ext>
            </a:extLst>
          </p:cNvPr>
          <p:cNvSpPr/>
          <p:nvPr userDrawn="1"/>
        </p:nvSpPr>
        <p:spPr>
          <a:xfrm>
            <a:off x="3063903" y="326003"/>
            <a:ext cx="1744718" cy="71561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2EFA59-5EF1-484F-9FA3-E7E77EEAF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7872" y="434139"/>
            <a:ext cx="1668465" cy="45983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DDF821D-FF89-4340-BD8C-8316FDF60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804" y="1989195"/>
            <a:ext cx="10300996" cy="3446405"/>
          </a:xfrm>
        </p:spPr>
        <p:txBody>
          <a:bodyPr numCol="3" spcCol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BE" sz="1500" b="1" i="0">
                <a:solidFill>
                  <a:srgbClr val="E83678"/>
                </a:solidFill>
                <a:effectLst/>
                <a:latin typeface="Helvetica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BE" sz="13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3DEBE7D5-FB22-B64A-ACFF-B8169C7CF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011" y="434139"/>
            <a:ext cx="1341245" cy="6485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FD7D65D5-DB19-B647-9DD9-17801BEB87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35600"/>
            <a:ext cx="121920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1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DBFC1A-12D6-E741-BA55-FC5C3C0D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495"/>
            <a:ext cx="10515600" cy="45823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937F7A8-82BF-CC48-BC9A-09ADD42F9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59370"/>
            <a:ext cx="5978236" cy="435133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C8A4357-8E3F-CA4E-AB12-4C1580EF3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011" y="434139"/>
            <a:ext cx="1341245" cy="648592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FCFE4D-13DD-CC49-9138-87F760E6E845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4643"/>
            <a:ext cx="5978236" cy="0"/>
          </a:xfrm>
          <a:prstGeom prst="line">
            <a:avLst/>
          </a:prstGeom>
          <a:ln w="15875">
            <a:solidFill>
              <a:srgbClr val="F7AD2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4E4F35DD-DF25-8947-82DC-1DBC29FFE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35600"/>
            <a:ext cx="121920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DBFC1A-12D6-E741-BA55-FC5C3C0D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495"/>
            <a:ext cx="10515600" cy="45823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937F7A8-82BF-CC48-BC9A-09ADD42F9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59370"/>
            <a:ext cx="10748056" cy="435133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C8A4357-8E3F-CA4E-AB12-4C1580EF3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011" y="434139"/>
            <a:ext cx="1341245" cy="648592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FCFE4D-13DD-CC49-9138-87F760E6E845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4643"/>
            <a:ext cx="10748056" cy="0"/>
          </a:xfrm>
          <a:prstGeom prst="line">
            <a:avLst/>
          </a:prstGeom>
          <a:ln w="15875">
            <a:solidFill>
              <a:srgbClr val="B3D1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624A3DE-6851-D742-AAA1-559FDB2D98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35600"/>
            <a:ext cx="121920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6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DBFC1A-12D6-E741-BA55-FC5C3C0D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495"/>
            <a:ext cx="10515600" cy="45823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937F7A8-82BF-CC48-BC9A-09ADD42F9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59370"/>
            <a:ext cx="5146964" cy="435133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C8A4357-8E3F-CA4E-AB12-4C1580EF3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011" y="434139"/>
            <a:ext cx="1341245" cy="648592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6FCFE4D-13DD-CC49-9138-87F760E6E845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64643"/>
            <a:ext cx="10748056" cy="0"/>
          </a:xfrm>
          <a:prstGeom prst="line">
            <a:avLst/>
          </a:prstGeom>
          <a:ln w="15875">
            <a:solidFill>
              <a:srgbClr val="7C6EB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BD7F3CCD-30F3-F34B-A958-417FBDFD3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18118" y="1659370"/>
            <a:ext cx="5146964" cy="435133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C73507D-CA85-2F4E-A9DB-3692F4ACE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35600"/>
            <a:ext cx="121920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4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7B090EF-ABB1-6A47-91EB-8307FA690185}"/>
              </a:ext>
            </a:extLst>
          </p:cNvPr>
          <p:cNvSpPr/>
          <p:nvPr userDrawn="1"/>
        </p:nvSpPr>
        <p:spPr>
          <a:xfrm>
            <a:off x="0" y="4596669"/>
            <a:ext cx="12192000" cy="2277040"/>
          </a:xfrm>
          <a:prstGeom prst="rect">
            <a:avLst/>
          </a:prstGeom>
          <a:solidFill>
            <a:srgbClr val="E54F2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2160EE90-4ECB-1B4D-A10F-80C400A0B8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0777" y="1115983"/>
            <a:ext cx="2170445" cy="1049573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28C77E06-8796-6F45-9493-15AF99FCD76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054600"/>
            <a:ext cx="0" cy="1444306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4C59C172-F14E-1541-A619-68CFB8F03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95051"/>
            <a:ext cx="12209318" cy="1422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74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à un seul coin 6">
            <a:extLst>
              <a:ext uri="{FF2B5EF4-FFF2-40B4-BE49-F238E27FC236}">
                <a16:creationId xmlns:a16="http://schemas.microsoft.com/office/drawing/2014/main" xmlns="" id="{073481B9-E882-C744-9C9C-AF385A241216}"/>
              </a:ext>
            </a:extLst>
          </p:cNvPr>
          <p:cNvSpPr/>
          <p:nvPr userDrawn="1"/>
        </p:nvSpPr>
        <p:spPr>
          <a:xfrm>
            <a:off x="838200" y="2107096"/>
            <a:ext cx="6531612" cy="4750904"/>
          </a:xfrm>
          <a:prstGeom prst="round1Rect">
            <a:avLst/>
          </a:prstGeom>
          <a:solidFill>
            <a:srgbClr val="B3D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15B97B2D-FABC-314F-BA10-0D4499E255EC}"/>
              </a:ext>
            </a:extLst>
          </p:cNvPr>
          <p:cNvSpPr/>
          <p:nvPr userDrawn="1"/>
        </p:nvSpPr>
        <p:spPr>
          <a:xfrm>
            <a:off x="381001" y="1082731"/>
            <a:ext cx="1630680" cy="1630680"/>
          </a:xfrm>
          <a:prstGeom prst="ellipse">
            <a:avLst/>
          </a:prstGeom>
          <a:solidFill>
            <a:schemeClr val="bg1"/>
          </a:solidFill>
          <a:ln w="76200">
            <a:solidFill>
              <a:srgbClr val="B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xmlns="" id="{591AEEA7-6004-8449-B867-91E75AED96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9365" y="1559471"/>
            <a:ext cx="1072433" cy="750592"/>
          </a:xfrm>
        </p:spPr>
        <p:txBody>
          <a:bodyPr>
            <a:normAutofit/>
          </a:bodyPr>
          <a:lstStyle>
            <a:lvl1pPr marL="0" indent="0">
              <a:buNone/>
              <a:defRPr sz="5000" b="1">
                <a:solidFill>
                  <a:srgbClr val="B3D160"/>
                </a:solidFill>
                <a:latin typeface="Helvetica" pitchFamily="2" charset="0"/>
              </a:defRPr>
            </a:lvl1pPr>
          </a:lstStyle>
          <a:p>
            <a:pPr lvl="0"/>
            <a:r>
              <a:rPr lang="fr-FR" dirty="0"/>
              <a:t>00.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824DC578-E7B0-9542-A8DC-A050F8949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011" y="434139"/>
            <a:ext cx="1341245" cy="648592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xmlns="" id="{C6658338-E686-E94B-8B22-B88021B3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571" y="3037398"/>
            <a:ext cx="4452094" cy="536549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xmlns="" id="{5EC904D3-693B-0C46-9A8D-8248BF574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571" y="3897934"/>
            <a:ext cx="4452094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25965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 userDrawn="1"/>
        </p:nvSpPr>
        <p:spPr>
          <a:xfrm>
            <a:off x="-956734" y="387350"/>
            <a:ext cx="1913467" cy="1435100"/>
          </a:xfrm>
          <a:prstGeom prst="ellipse">
            <a:avLst/>
          </a:prstGeom>
          <a:solidFill>
            <a:srgbClr val="DA24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772651" y="6200775"/>
            <a:ext cx="1809749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D97F-BDC0-4173-A8BD-6AF94BFD6C0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781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B5F358D-D1AF-DA46-8A7B-8ABABF0F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D4FF971-E7CF-CE4E-9D5E-570AFAB17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AEB3CCF-1CBB-8543-A790-4378107A6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526B-3FBC-C343-A607-F5C5D78BEA60}" type="datetimeFigureOut">
              <a:rPr lang="fr-FR" smtClean="0"/>
              <a:t>02/10/2018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6F47929-9754-C24C-BEBA-C12D03861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624FD63-81BA-5B43-8546-58723F1C4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80A92-CBE5-6840-99C2-E6E57188F1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17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53" r:id="rId7"/>
    <p:sldLayoutId id="2147483662" r:id="rId8"/>
    <p:sldLayoutId id="2147483663" r:id="rId9"/>
    <p:sldLayoutId id="21474836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12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kbopub.economie.fgov.be/kbopub/zoeknummerform.html?lang=fr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onespace.wallonie.be/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espace.wallonie.b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53.svg"/><Relationship Id="rId5" Type="http://schemas.openxmlformats.org/officeDocument/2006/relationships/image" Target="../media/image48.svg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58.svg"/><Relationship Id="rId4" Type="http://schemas.openxmlformats.org/officeDocument/2006/relationships/image" Target="../media/image44.png"/><Relationship Id="rId9" Type="http://schemas.openxmlformats.org/officeDocument/2006/relationships/image" Target="../media/image6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6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58.sv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8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58.svg"/><Relationship Id="rId4" Type="http://schemas.openxmlformats.org/officeDocument/2006/relationships/image" Target="../media/image44.png"/><Relationship Id="rId9" Type="http://schemas.openxmlformats.org/officeDocument/2006/relationships/image" Target="../media/image60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8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58.svg"/><Relationship Id="rId10" Type="http://schemas.openxmlformats.org/officeDocument/2006/relationships/image" Target="../media/image60.svg"/><Relationship Id="rId4" Type="http://schemas.openxmlformats.org/officeDocument/2006/relationships/image" Target="../media/image44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25.png"/><Relationship Id="rId5" Type="http://schemas.openxmlformats.org/officeDocument/2006/relationships/image" Target="../media/image49.png"/><Relationship Id="rId10" Type="http://schemas.openxmlformats.org/officeDocument/2006/relationships/image" Target="../media/image60.svg"/><Relationship Id="rId4" Type="http://schemas.openxmlformats.org/officeDocument/2006/relationships/image" Target="../media/image5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0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58.svg"/><Relationship Id="rId4" Type="http://schemas.openxmlformats.org/officeDocument/2006/relationships/image" Target="../media/image44.png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espace.wallonie.b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Layout" Target="../diagrams/layout3.xml"/><Relationship Id="rId7" Type="http://schemas.openxmlformats.org/officeDocument/2006/relationships/hyperlink" Target="http://www.google.be/url?sa=i&amp;rct=j&amp;q=&amp;esrc=s&amp;source=images&amp;cd=&amp;cad=rja&amp;uact=8&amp;ved=&amp;url=http://www.pixempire.com/icon/simple-file-icon-1.html&amp;psig=AOvVaw2boibJ_P5y6d2MHkUv63wN&amp;ust=1508402330905377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42BE09E-D3F1-4E15-B43F-57FD4B9A20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Mon Espace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42EF680-3664-4872-9435-53780BCF5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Chloé </a:t>
            </a:r>
            <a:r>
              <a:rPr lang="fr-BE" dirty="0" err="1" smtClean="0"/>
              <a:t>Ducoeur</a:t>
            </a:r>
            <a:r>
              <a:rPr lang="fr-BE" dirty="0" smtClean="0"/>
              <a:t> </a:t>
            </a:r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dirty="0" smtClean="0"/>
              <a:t>3 octobre 2018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18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7F3A535-D90A-4EB6-80F6-B35673A6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Accès à Mon Espace</a:t>
            </a:r>
            <a:endParaRPr lang="fr-BE" dirty="0"/>
          </a:p>
        </p:txBody>
      </p:sp>
      <p:sp>
        <p:nvSpPr>
          <p:cNvPr id="4" name="ZoneTexte 1"/>
          <p:cNvSpPr txBox="1"/>
          <p:nvPr/>
        </p:nvSpPr>
        <p:spPr bwMode="auto">
          <a:xfrm>
            <a:off x="1500683" y="2135618"/>
            <a:ext cx="1409700" cy="30797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BE" sz="1400" b="1" dirty="0">
                <a:solidFill>
                  <a:schemeClr val="accent6"/>
                </a:solidFill>
              </a:rPr>
              <a:t>Non marchand</a:t>
            </a:r>
          </a:p>
        </p:txBody>
      </p:sp>
      <p:pic>
        <p:nvPicPr>
          <p:cNvPr id="5" name="Picture 5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2322" y="2443594"/>
            <a:ext cx="419082" cy="419082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2411404" y="2933895"/>
            <a:ext cx="748175" cy="602905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5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3247" y="2415763"/>
            <a:ext cx="446913" cy="446913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3621844" y="2111869"/>
            <a:ext cx="1411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BE" altLang="fr-FR" sz="1400" b="1" dirty="0">
                <a:solidFill>
                  <a:srgbClr val="C00000"/>
                </a:solidFill>
                <a:cs typeface="Arial" charset="0"/>
              </a:rPr>
              <a:t>Entreprises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3492088" y="2933895"/>
            <a:ext cx="611159" cy="602905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5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0039" y="4945901"/>
            <a:ext cx="455639" cy="455639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1" name="Connecteur droit avec flèche 10"/>
          <p:cNvCxnSpPr/>
          <p:nvPr/>
        </p:nvCxnSpPr>
        <p:spPr>
          <a:xfrm flipV="1">
            <a:off x="3337859" y="4105015"/>
            <a:ext cx="0" cy="763868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4022" y="3747827"/>
            <a:ext cx="14192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"/>
          <p:cNvSpPr txBox="1">
            <a:spLocks noChangeArrowheads="1"/>
          </p:cNvSpPr>
          <p:nvPr/>
        </p:nvSpPr>
        <p:spPr bwMode="auto">
          <a:xfrm>
            <a:off x="2633009" y="5401540"/>
            <a:ext cx="1409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BE" altLang="fr-FR" sz="1400" b="1" dirty="0">
                <a:solidFill>
                  <a:schemeClr val="accent1"/>
                </a:solidFill>
                <a:cs typeface="Arial" charset="0"/>
              </a:rPr>
              <a:t>Citoyens</a:t>
            </a:r>
          </a:p>
        </p:txBody>
      </p:sp>
      <p:sp>
        <p:nvSpPr>
          <p:cNvPr id="14" name="Flèche droite à entaille 13"/>
          <p:cNvSpPr/>
          <p:nvPr/>
        </p:nvSpPr>
        <p:spPr>
          <a:xfrm>
            <a:off x="5510894" y="5094828"/>
            <a:ext cx="1923803" cy="306712"/>
          </a:xfrm>
          <a:prstGeom prst="notchedRightArrow">
            <a:avLst/>
          </a:prstGeom>
          <a:solidFill>
            <a:srgbClr val="2F8AC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Flèche droite à entaille 14"/>
          <p:cNvSpPr/>
          <p:nvPr/>
        </p:nvSpPr>
        <p:spPr>
          <a:xfrm>
            <a:off x="5510894" y="2555964"/>
            <a:ext cx="1923803" cy="306712"/>
          </a:xfrm>
          <a:prstGeom prst="notchedRightArrow">
            <a:avLst/>
          </a:prstGeom>
          <a:solidFill>
            <a:srgbClr val="DA2468"/>
          </a:solidFill>
          <a:ln>
            <a:solidFill>
              <a:srgbClr val="DA246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7874082" y="4945901"/>
            <a:ext cx="220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Connexion directe via </a:t>
            </a:r>
            <a:r>
              <a:rPr lang="fr-BE" dirty="0" err="1"/>
              <a:t>eID</a:t>
            </a:r>
            <a:r>
              <a:rPr lang="fr-BE" dirty="0"/>
              <a:t> ou équivalent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874082" y="2287564"/>
            <a:ext cx="220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Connexion via </a:t>
            </a:r>
            <a:r>
              <a:rPr lang="fr-BE" dirty="0" err="1"/>
              <a:t>eID</a:t>
            </a:r>
            <a:r>
              <a:rPr lang="fr-BE" dirty="0"/>
              <a:t> ou équivalent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874082" y="3330138"/>
            <a:ext cx="220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Rôles et accès CSAM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586594" y="2857181"/>
            <a:ext cx="70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rgbClr val="DA2468"/>
                </a:solidFill>
                <a:latin typeface="Verdana"/>
                <a:ea typeface="Verdana"/>
                <a:cs typeface="Verdana"/>
              </a:rPr>
              <a:t>+</a:t>
            </a:r>
            <a:endParaRPr lang="fr-BE" sz="2800" b="1" dirty="0">
              <a:solidFill>
                <a:srgbClr val="DA24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6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7F3A535-D90A-4EB6-80F6-B35673A6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Accès à Mon Espace</a:t>
            </a:r>
            <a:endParaRPr lang="fr-BE" dirty="0"/>
          </a:p>
        </p:txBody>
      </p:sp>
      <p:pic>
        <p:nvPicPr>
          <p:cNvPr id="20" name="Picture 5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8670" y="1972383"/>
            <a:ext cx="557031" cy="557031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21" name="Rectangle à coins arrondis 20"/>
          <p:cNvSpPr/>
          <p:nvPr/>
        </p:nvSpPr>
        <p:spPr>
          <a:xfrm>
            <a:off x="6760589" y="1961009"/>
            <a:ext cx="2570300" cy="285580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2" name="Picture 5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5436" y="5357676"/>
            <a:ext cx="557031" cy="557031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23" name="Connecteur droit avec flèche 22"/>
          <p:cNvCxnSpPr/>
          <p:nvPr/>
        </p:nvCxnSpPr>
        <p:spPr>
          <a:xfrm>
            <a:off x="4292497" y="2250899"/>
            <a:ext cx="23045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Picture 16" descr="https://www.csam.be/images/logos/logo-csa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4368" y="4300733"/>
            <a:ext cx="865636" cy="272864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4926835" y="2329568"/>
            <a:ext cx="20714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Accès sécurisé</a:t>
            </a:r>
          </a:p>
          <a:p>
            <a:endParaRPr lang="fr-BE" sz="14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306" y="2062974"/>
            <a:ext cx="14192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Résultat de recherche d'images pour &quot;icone check vert&quot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7186" y="2250899"/>
            <a:ext cx="341764" cy="341764"/>
          </a:xfrm>
          <a:prstGeom prst="rect">
            <a:avLst/>
          </a:prstGeom>
          <a:noFill/>
        </p:spPr>
      </p:pic>
      <p:cxnSp>
        <p:nvCxnSpPr>
          <p:cNvPr id="28" name="Connecteur droit avec flèche 27"/>
          <p:cNvCxnSpPr/>
          <p:nvPr/>
        </p:nvCxnSpPr>
        <p:spPr>
          <a:xfrm flipH="1">
            <a:off x="2706132" y="2614792"/>
            <a:ext cx="697440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3945008" y="2614792"/>
            <a:ext cx="58059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155881" y="2760455"/>
            <a:ext cx="2012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Deux facteurs</a:t>
            </a:r>
          </a:p>
          <a:p>
            <a:endParaRPr lang="fr-BE" sz="1400" dirty="0"/>
          </a:p>
        </p:txBody>
      </p:sp>
      <p:pic>
        <p:nvPicPr>
          <p:cNvPr id="31" name="Picture 14" descr="https://lh3.googleusercontent.com/XMlP5wqbzmBpYGQR400VGPrj1q_i2NSjW5aW-Y1vZ-R0sXqf8a_WTe9xQ2-4jYC6L0kAvA=s8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75039" y="3236169"/>
            <a:ext cx="628307" cy="628308"/>
          </a:xfrm>
          <a:prstGeom prst="rect">
            <a:avLst/>
          </a:prstGeom>
          <a:noFill/>
        </p:spPr>
      </p:pic>
      <p:pic>
        <p:nvPicPr>
          <p:cNvPr id="32" name="Picture 24" descr="Résultat de recherche d'images pour &quot;cadenas ouvert fermé&quot;"/>
          <p:cNvPicPr>
            <a:picLocks noChangeAspect="1" noChangeArrowheads="1"/>
          </p:cNvPicPr>
          <p:nvPr/>
        </p:nvPicPr>
        <p:blipFill>
          <a:blip r:embed="rId8">
            <a:grayscl/>
          </a:blip>
          <a:srcRect r="50080"/>
          <a:stretch>
            <a:fillRect/>
          </a:stretch>
        </p:blipFill>
        <p:spPr bwMode="auto">
          <a:xfrm>
            <a:off x="6587689" y="1779769"/>
            <a:ext cx="470912" cy="603734"/>
          </a:xfrm>
          <a:prstGeom prst="rect">
            <a:avLst/>
          </a:prstGeom>
          <a:solidFill>
            <a:srgbClr val="DA2468"/>
          </a:solidFill>
        </p:spPr>
      </p:pic>
      <p:sp>
        <p:nvSpPr>
          <p:cNvPr id="33" name="ZoneTexte 32"/>
          <p:cNvSpPr txBox="1"/>
          <p:nvPr/>
        </p:nvSpPr>
        <p:spPr>
          <a:xfrm>
            <a:off x="1683037" y="3360577"/>
            <a:ext cx="20125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/>
              <a:t>Ce que je connais </a:t>
            </a:r>
          </a:p>
          <a:p>
            <a:pPr algn="ctr"/>
            <a:r>
              <a:rPr lang="fr-BE" sz="1200" dirty="0"/>
              <a:t>Code PIN</a:t>
            </a:r>
          </a:p>
          <a:p>
            <a:endParaRPr lang="fr-BE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3631280" y="3360577"/>
            <a:ext cx="20125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/>
              <a:t>Ce que je possède</a:t>
            </a:r>
          </a:p>
          <a:p>
            <a:pPr algn="ctr"/>
            <a:r>
              <a:rPr lang="fr-BE" sz="1200" dirty="0"/>
              <a:t> </a:t>
            </a:r>
            <a:r>
              <a:rPr lang="fr-BE" sz="1200" dirty="0" err="1"/>
              <a:t>eID</a:t>
            </a:r>
            <a:endParaRPr lang="fr-BE" sz="1200" dirty="0"/>
          </a:p>
          <a:p>
            <a:endParaRPr lang="fr-BE" sz="1400" dirty="0"/>
          </a:p>
        </p:txBody>
      </p:sp>
      <p:pic>
        <p:nvPicPr>
          <p:cNvPr id="35" name="Picture 4" descr="Résultat de recherche d'images pour &quot;image formulaire&quot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343" y="3374067"/>
            <a:ext cx="362246" cy="438602"/>
          </a:xfrm>
          <a:prstGeom prst="rect">
            <a:avLst/>
          </a:prstGeom>
          <a:noFill/>
        </p:spPr>
      </p:pic>
      <p:sp>
        <p:nvSpPr>
          <p:cNvPr id="36" name="ZoneTexte 35"/>
          <p:cNvSpPr txBox="1"/>
          <p:nvPr/>
        </p:nvSpPr>
        <p:spPr>
          <a:xfrm>
            <a:off x="7380306" y="3382684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Utilisation des sources authentiques</a:t>
            </a:r>
          </a:p>
        </p:txBody>
      </p:sp>
      <p:pic>
        <p:nvPicPr>
          <p:cNvPr id="37" name="Picture 2" descr="http://www.mfqm.fr/wp-content/uploads/2015/08/Icone_entreprise_test-194x147.jpg"/>
          <p:cNvPicPr>
            <a:picLocks noChangeAspect="1" noChangeArrowheads="1"/>
          </p:cNvPicPr>
          <p:nvPr/>
        </p:nvPicPr>
        <p:blipFill>
          <a:blip r:embed="rId10">
            <a:grayscl/>
          </a:blip>
          <a:srcRect l="21430" t="15427" r="27275" b="20569"/>
          <a:stretch>
            <a:fillRect/>
          </a:stretch>
        </p:blipFill>
        <p:spPr bwMode="auto">
          <a:xfrm>
            <a:off x="6962077" y="4005577"/>
            <a:ext cx="400512" cy="378680"/>
          </a:xfrm>
          <a:prstGeom prst="rect">
            <a:avLst/>
          </a:prstGeom>
          <a:noFill/>
        </p:spPr>
      </p:pic>
      <p:sp>
        <p:nvSpPr>
          <p:cNvPr id="38" name="ZoneTexte 37"/>
          <p:cNvSpPr txBox="1"/>
          <p:nvPr/>
        </p:nvSpPr>
        <p:spPr>
          <a:xfrm>
            <a:off x="7373325" y="4047016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Consultation de données </a:t>
            </a:r>
          </a:p>
          <a:p>
            <a:r>
              <a:rPr lang="fr-BE" sz="1200" dirty="0"/>
              <a:t>sensibles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6998253" y="2816441"/>
            <a:ext cx="320950" cy="297282"/>
            <a:chOff x="402283" y="3543225"/>
            <a:chExt cx="747866" cy="613078"/>
          </a:xfrm>
        </p:grpSpPr>
        <p:pic>
          <p:nvPicPr>
            <p:cNvPr id="40" name="Picture 225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83" y="3543225"/>
              <a:ext cx="426916" cy="426916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41" name="Picture 225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33" y="3543225"/>
              <a:ext cx="426916" cy="426916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42" name="Picture 225"/>
            <p:cNvPicPr>
              <a:picLocks noChangeAspect="1"/>
            </p:cNvPicPr>
            <p:nvPr/>
          </p:nvPicPr>
          <p:blipFill>
            <a:blip r:embed="rId11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97" y="3729387"/>
              <a:ext cx="426916" cy="426916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</p:pic>
      </p:grpSp>
      <p:sp>
        <p:nvSpPr>
          <p:cNvPr id="43" name="ZoneTexte 42"/>
          <p:cNvSpPr txBox="1"/>
          <p:nvPr/>
        </p:nvSpPr>
        <p:spPr>
          <a:xfrm>
            <a:off x="7380306" y="2727736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Espace de travail</a:t>
            </a:r>
          </a:p>
          <a:p>
            <a:r>
              <a:rPr lang="fr-BE" sz="1200" dirty="0"/>
              <a:t>commun et partagé </a:t>
            </a:r>
          </a:p>
        </p:txBody>
      </p:sp>
      <p:pic>
        <p:nvPicPr>
          <p:cNvPr id="44" name="Picture 2" descr="http://www.mfqm.fr/wp-content/uploads/2015/08/Icone_entreprise_test-194x147.jpg"/>
          <p:cNvPicPr>
            <a:picLocks noChangeAspect="1" noChangeArrowheads="1"/>
          </p:cNvPicPr>
          <p:nvPr/>
        </p:nvPicPr>
        <p:blipFill>
          <a:blip r:embed="rId10">
            <a:grayscl/>
          </a:blip>
          <a:srcRect l="21430" t="15427" r="27275" b="20569"/>
          <a:stretch>
            <a:fillRect/>
          </a:stretch>
        </p:blipFill>
        <p:spPr bwMode="auto">
          <a:xfrm>
            <a:off x="2440975" y="5524166"/>
            <a:ext cx="400512" cy="378680"/>
          </a:xfrm>
          <a:prstGeom prst="rect">
            <a:avLst/>
          </a:prstGeom>
          <a:noFill/>
        </p:spPr>
      </p:pic>
      <p:sp>
        <p:nvSpPr>
          <p:cNvPr id="45" name="ZoneTexte 44"/>
          <p:cNvSpPr txBox="1"/>
          <p:nvPr/>
        </p:nvSpPr>
        <p:spPr>
          <a:xfrm>
            <a:off x="3366864" y="4884375"/>
            <a:ext cx="70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Verdana"/>
                <a:ea typeface="Verdana"/>
                <a:cs typeface="Verdana"/>
              </a:rPr>
              <a:t>+</a:t>
            </a:r>
            <a:endParaRPr lang="fr-BE" sz="28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2430590" y="5604048"/>
            <a:ext cx="32857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/>
              <a:t>Rôles et accès définis par l’entreprise</a:t>
            </a:r>
          </a:p>
          <a:p>
            <a:endParaRPr lang="fr-BE" sz="1400" dirty="0"/>
          </a:p>
        </p:txBody>
      </p:sp>
      <p:pic>
        <p:nvPicPr>
          <p:cNvPr id="47" name="Picture 55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30337" y="5632577"/>
            <a:ext cx="564259" cy="564259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810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30" grpId="0"/>
      <p:bldP spid="33" grpId="0"/>
      <p:bldP spid="34" grpId="0"/>
      <p:bldP spid="36" grpId="0"/>
      <p:bldP spid="38" grpId="0"/>
      <p:bldP spid="43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D571BD0-E3BF-4F55-AF23-EBB7B7B9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Rôles dans CSAM</a:t>
            </a:r>
            <a:endParaRPr lang="fr-B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884E73E7-218A-4695-A430-3BF3F9D4B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61975" y="1541689"/>
            <a:ext cx="1219200" cy="6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0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Trois niveaux d’intervenants</a:t>
            </a:r>
          </a:p>
        </p:txBody>
      </p:sp>
      <p:pic>
        <p:nvPicPr>
          <p:cNvPr id="2050" name="Picture 2" descr="Résultat de recherche d'images pour &quot;icone utilisateur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590" y="1741129"/>
            <a:ext cx="714933" cy="536200"/>
          </a:xfrm>
          <a:prstGeom prst="rect">
            <a:avLst/>
          </a:prstGeom>
          <a:noFill/>
        </p:spPr>
      </p:pic>
      <p:pic>
        <p:nvPicPr>
          <p:cNvPr id="2052" name="Picture 4" descr="Résultat de recherche d'images pour &quot;icone utilisateur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4080" y="5021437"/>
            <a:ext cx="824753" cy="618565"/>
          </a:xfrm>
          <a:prstGeom prst="rect">
            <a:avLst/>
          </a:prstGeom>
          <a:noFill/>
        </p:spPr>
      </p:pic>
      <p:pic>
        <p:nvPicPr>
          <p:cNvPr id="2054" name="Picture 6" descr="Résultat de recherche d'images pour &quot;icone administrateur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9556" y="3473906"/>
            <a:ext cx="677715" cy="538069"/>
          </a:xfrm>
          <a:prstGeom prst="rect">
            <a:avLst/>
          </a:prstGeom>
          <a:noFill/>
        </p:spPr>
      </p:pic>
      <p:sp>
        <p:nvSpPr>
          <p:cNvPr id="23" name="ZoneTexte 22"/>
          <p:cNvSpPr txBox="1"/>
          <p:nvPr/>
        </p:nvSpPr>
        <p:spPr>
          <a:xfrm>
            <a:off x="1082521" y="1893528"/>
            <a:ext cx="273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Représentant légal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437856" y="3513072"/>
            <a:ext cx="445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Gestionnaire d’accès principal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018132" y="5162196"/>
            <a:ext cx="445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Utilisateurs de Mon Espace</a:t>
            </a:r>
          </a:p>
        </p:txBody>
      </p:sp>
      <p:sp>
        <p:nvSpPr>
          <p:cNvPr id="26" name="Flèche vers le bas 25"/>
          <p:cNvSpPr/>
          <p:nvPr/>
        </p:nvSpPr>
        <p:spPr>
          <a:xfrm>
            <a:off x="2866323" y="2277330"/>
            <a:ext cx="211007" cy="1041604"/>
          </a:xfrm>
          <a:prstGeom prst="downArrow">
            <a:avLst/>
          </a:prstGeom>
          <a:solidFill>
            <a:srgbClr val="2F8AC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Flèche vers le bas 26"/>
          <p:cNvSpPr/>
          <p:nvPr/>
        </p:nvSpPr>
        <p:spPr>
          <a:xfrm>
            <a:off x="5209486" y="3966645"/>
            <a:ext cx="211007" cy="984885"/>
          </a:xfrm>
          <a:prstGeom prst="downArrow">
            <a:avLst/>
          </a:prstGeom>
          <a:solidFill>
            <a:srgbClr val="2F8AC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ZoneTexte 27"/>
          <p:cNvSpPr txBox="1"/>
          <p:nvPr/>
        </p:nvSpPr>
        <p:spPr>
          <a:xfrm>
            <a:off x="3151447" y="2660516"/>
            <a:ext cx="8202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rgbClr val="2F8ACB"/>
                </a:solidFill>
              </a:rPr>
              <a:t>Etape 1 – Désignation d’un gestionnaire d’accès principal</a:t>
            </a:r>
            <a:r>
              <a:rPr lang="fr-BE" sz="1400" dirty="0">
                <a:solidFill>
                  <a:srgbClr val="2F8ACB"/>
                </a:solidFill>
                <a:sym typeface="Wingdings"/>
              </a:rPr>
              <a:t> </a:t>
            </a:r>
          </a:p>
          <a:p>
            <a:r>
              <a:rPr lang="fr-BE" sz="1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	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 </a:t>
            </a:r>
            <a:r>
              <a:rPr lang="fr-BE" sz="1200" dirty="0" smtClean="0">
                <a:solidFill>
                  <a:schemeClr val="bg1">
                    <a:lumMod val="50000"/>
                  </a:schemeClr>
                </a:solidFill>
                <a:sym typeface="Wingdings"/>
                <a:hlinkClick r:id="rId6"/>
              </a:rPr>
              <a:t>https://monespace.wallonie.be</a:t>
            </a:r>
            <a:r>
              <a:rPr lang="fr-BE" sz="12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– </a:t>
            </a:r>
            <a:r>
              <a:rPr lang="fr-BE" sz="1200" b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Centre d’aide</a:t>
            </a:r>
          </a:p>
          <a:p>
            <a:r>
              <a:rPr lang="fr-BE" sz="12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	 </a:t>
            </a:r>
            <a:r>
              <a:rPr lang="fr-BE" sz="12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    </a:t>
            </a:r>
            <a:r>
              <a:rPr lang="fr-BE" sz="1200" i="1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Vous êtes représentant légal et vous voulez désigner un gestionnaire d’accès ?  (guide + vidéo)</a:t>
            </a:r>
            <a:r>
              <a:rPr lang="fr-BE" sz="14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	</a:t>
            </a:r>
            <a:endParaRPr lang="fr-BE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456973" y="4178321"/>
            <a:ext cx="65540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rgbClr val="2F8ACB"/>
                </a:solidFill>
              </a:rPr>
              <a:t>Etape 2 – Enrôlement des utilisateurs de Mon Espace</a:t>
            </a:r>
            <a:endParaRPr lang="fr-BE" sz="1400" dirty="0">
              <a:solidFill>
                <a:srgbClr val="2F8ACB"/>
              </a:solidFill>
              <a:sym typeface="Wingdings"/>
            </a:endParaRPr>
          </a:p>
          <a:p>
            <a:pPr lvl="0"/>
            <a:r>
              <a:rPr lang="fr-BE" sz="1400" dirty="0" smtClean="0">
                <a:solidFill>
                  <a:prstClr val="white">
                    <a:lumMod val="50000"/>
                  </a:prstClr>
                </a:solidFill>
                <a:sym typeface="Wingdings"/>
              </a:rPr>
              <a:t>	 </a:t>
            </a:r>
            <a:r>
              <a:rPr lang="fr-BE" sz="1200" dirty="0">
                <a:solidFill>
                  <a:prstClr val="white">
                    <a:lumMod val="50000"/>
                  </a:prstClr>
                </a:solidFill>
                <a:sym typeface="Wingdings"/>
                <a:hlinkClick r:id="rId6"/>
              </a:rPr>
              <a:t>https://monespace.wallonie.be</a:t>
            </a:r>
            <a:r>
              <a:rPr lang="fr-BE" sz="1200" dirty="0">
                <a:solidFill>
                  <a:prstClr val="white">
                    <a:lumMod val="50000"/>
                  </a:prstClr>
                </a:solidFill>
                <a:sym typeface="Wingdings"/>
              </a:rPr>
              <a:t> – </a:t>
            </a:r>
            <a:r>
              <a:rPr lang="fr-BE" sz="1200" b="1" dirty="0">
                <a:solidFill>
                  <a:prstClr val="white">
                    <a:lumMod val="50000"/>
                  </a:prstClr>
                </a:solidFill>
                <a:sym typeface="Wingdings"/>
              </a:rPr>
              <a:t>Centre d’aide</a:t>
            </a:r>
          </a:p>
          <a:p>
            <a:pPr lvl="0"/>
            <a:r>
              <a:rPr lang="fr-BE" sz="1200" dirty="0">
                <a:solidFill>
                  <a:prstClr val="white">
                    <a:lumMod val="50000"/>
                  </a:prstClr>
                </a:solidFill>
                <a:sym typeface="Wingdings"/>
              </a:rPr>
              <a:t>	      </a:t>
            </a:r>
            <a:r>
              <a:rPr lang="fr-BE" sz="1200" i="1" dirty="0">
                <a:solidFill>
                  <a:prstClr val="white">
                    <a:lumMod val="50000"/>
                  </a:prstClr>
                </a:solidFill>
                <a:sym typeface="Wingdings"/>
              </a:rPr>
              <a:t>Vous êtes </a:t>
            </a:r>
            <a:r>
              <a:rPr lang="fr-BE" sz="1200" i="1" dirty="0" smtClean="0">
                <a:solidFill>
                  <a:prstClr val="white">
                    <a:lumMod val="50000"/>
                  </a:prstClr>
                </a:solidFill>
                <a:sym typeface="Wingdings"/>
              </a:rPr>
              <a:t>gestionnaire d’accès et vous devez gérer des rôles et accès ? (guide)</a:t>
            </a:r>
          </a:p>
          <a:p>
            <a:pPr lvl="0"/>
            <a:r>
              <a:rPr lang="fr-BE" sz="1200" i="1" dirty="0">
                <a:solidFill>
                  <a:prstClr val="white">
                    <a:lumMod val="50000"/>
                  </a:prstClr>
                </a:solidFill>
                <a:sym typeface="Wingdings"/>
              </a:rPr>
              <a:t>	 </a:t>
            </a:r>
            <a:r>
              <a:rPr lang="fr-BE" sz="1200" i="1" dirty="0" smtClean="0">
                <a:solidFill>
                  <a:prstClr val="white">
                    <a:lumMod val="50000"/>
                  </a:prstClr>
                </a:solidFill>
                <a:sym typeface="Wingdings"/>
              </a:rPr>
              <a:t>     Vous êtes gestionnaire d’accès et vous voulez désigner des utilisateurs ? (vidéo)</a:t>
            </a:r>
            <a:endParaRPr lang="fr-BE" sz="1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1454909" y="4124761"/>
            <a:ext cx="3299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i="1" dirty="0">
                <a:solidFill>
                  <a:schemeClr val="bg1">
                    <a:lumMod val="50000"/>
                  </a:schemeClr>
                </a:solidFill>
              </a:rPr>
              <a:t>Personne désignée (représentant légal ou travailleur) pour gérer les rôles et accès des utilisateurs d’applications d’administration électronique (Mon Espace, ONSS, TVA…) de l’organisme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492852" y="5748868"/>
            <a:ext cx="479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200" i="1" dirty="0">
                <a:solidFill>
                  <a:schemeClr val="bg1">
                    <a:lumMod val="50000"/>
                  </a:schemeClr>
                </a:solidFill>
              </a:rPr>
              <a:t>Personnes désignées au sein de l’organisme pour accéder à Mon Espace pour, entre autre, réaliser l’encodage de formulaires </a:t>
            </a:r>
          </a:p>
        </p:txBody>
      </p:sp>
      <p:pic>
        <p:nvPicPr>
          <p:cNvPr id="15" name="Picture 16" descr="https://www.csam.be/images/logos/logo-cs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64967" y="2772057"/>
            <a:ext cx="1154181" cy="272864"/>
          </a:xfrm>
          <a:prstGeom prst="rect">
            <a:avLst/>
          </a:prstGeom>
          <a:noFill/>
        </p:spPr>
      </p:pic>
      <p:pic>
        <p:nvPicPr>
          <p:cNvPr id="16" name="Picture 16" descr="https://www.csam.be/images/logos/logo-cs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28650" y="4277166"/>
            <a:ext cx="1154181" cy="272864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700744" y="1847935"/>
            <a:ext cx="84912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Un doute ? Consulter BCE Public </a:t>
            </a:r>
            <a:r>
              <a:rPr lang="fr-BE" sz="1400" dirty="0" err="1">
                <a:solidFill>
                  <a:schemeClr val="bg1">
                    <a:lumMod val="50000"/>
                  </a:schemeClr>
                </a:solidFill>
                <a:sym typeface="Wingdings"/>
              </a:rPr>
              <a:t>Search</a:t>
            </a:r>
            <a:r>
              <a:rPr lang="fr-BE" sz="1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</a:t>
            </a:r>
            <a:endParaRPr lang="fr-BE" sz="1400" dirty="0" smtClean="0">
              <a:solidFill>
                <a:schemeClr val="bg1">
                  <a:lumMod val="50000"/>
                </a:schemeClr>
              </a:solidFill>
              <a:sym typeface="Wingdings"/>
            </a:endParaRPr>
          </a:p>
          <a:p>
            <a:r>
              <a:rPr lang="fr-BE" sz="12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	 </a:t>
            </a:r>
            <a:r>
              <a:rPr lang="fr-BE" sz="1200" dirty="0" smtClean="0">
                <a:hlinkClick r:id="rId8"/>
              </a:rPr>
              <a:t>http</a:t>
            </a:r>
            <a:r>
              <a:rPr lang="fr-BE" sz="1200" dirty="0">
                <a:hlinkClick r:id="rId8"/>
              </a:rPr>
              <a:t>://kbopub.economie.fgov.be/kbopub/zoeknummerform.html?lang=fr</a:t>
            </a:r>
            <a:endParaRPr lang="fr-BE" sz="1400" dirty="0"/>
          </a:p>
          <a:p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8027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re 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Rôles d’utilisateur Mon Espace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501541"/>
            <a:ext cx="7254875" cy="449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Synthèse du processus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30078" y="1985231"/>
            <a:ext cx="946984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BE" dirty="0"/>
              <a:t>Mon organisme dispose-t-il d’un gestionnaire d’accès principal  (GAP) ?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2677433" y="2746724"/>
            <a:ext cx="764988" cy="329481"/>
            <a:chOff x="2079794" y="2440605"/>
            <a:chExt cx="573741" cy="329481"/>
          </a:xfrm>
        </p:grpSpPr>
        <p:cxnSp>
          <p:nvCxnSpPr>
            <p:cNvPr id="14" name="Connecteur droit avec flèche 13"/>
            <p:cNvCxnSpPr/>
            <p:nvPr/>
          </p:nvCxnSpPr>
          <p:spPr>
            <a:xfrm flipH="1">
              <a:off x="2079794" y="2467500"/>
              <a:ext cx="1" cy="302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2079795" y="2440605"/>
              <a:ext cx="5737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dirty="0"/>
                <a:t>Oui</a:t>
              </a:r>
            </a:p>
          </p:txBody>
        </p:sp>
      </p:grpSp>
      <p:cxnSp>
        <p:nvCxnSpPr>
          <p:cNvPr id="16" name="Connecteur droit avec flèche 15"/>
          <p:cNvCxnSpPr/>
          <p:nvPr/>
        </p:nvCxnSpPr>
        <p:spPr>
          <a:xfrm flipH="1">
            <a:off x="9861174" y="2781275"/>
            <a:ext cx="1" cy="3025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873129" y="2763346"/>
            <a:ext cx="80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Non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457383" y="3197867"/>
            <a:ext cx="671604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BE" sz="1600" dirty="0"/>
              <a:t>Ce GAP est-il toujours actif dans mon organisme ?</a:t>
            </a:r>
            <a:endParaRPr lang="fr-BE" dirty="0"/>
          </a:p>
        </p:txBody>
      </p:sp>
      <p:grpSp>
        <p:nvGrpSpPr>
          <p:cNvPr id="22" name="Groupe 21"/>
          <p:cNvGrpSpPr/>
          <p:nvPr/>
        </p:nvGrpSpPr>
        <p:grpSpPr>
          <a:xfrm>
            <a:off x="2665479" y="3650426"/>
            <a:ext cx="764988" cy="329481"/>
            <a:chOff x="2079794" y="2440605"/>
            <a:chExt cx="573741" cy="329481"/>
          </a:xfrm>
        </p:grpSpPr>
        <p:cxnSp>
          <p:nvCxnSpPr>
            <p:cNvPr id="23" name="Connecteur droit avec flèche 22"/>
            <p:cNvCxnSpPr/>
            <p:nvPr/>
          </p:nvCxnSpPr>
          <p:spPr>
            <a:xfrm flipH="1">
              <a:off x="2079794" y="2467500"/>
              <a:ext cx="1" cy="302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2079795" y="2440605"/>
              <a:ext cx="5737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dirty="0"/>
                <a:t>Oui</a:t>
              </a: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298825" y="4063426"/>
            <a:ext cx="5068047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BE" dirty="0"/>
              <a:t> </a:t>
            </a:r>
            <a:r>
              <a:rPr lang="fr-BE" sz="1600" dirty="0"/>
              <a:t>Le GAP attribue les rôles et accès aux utilisateurs de Mon Espace</a:t>
            </a:r>
            <a:endParaRPr lang="fr-BE" dirty="0"/>
          </a:p>
        </p:txBody>
      </p:sp>
      <p:sp>
        <p:nvSpPr>
          <p:cNvPr id="26" name="ZoneTexte 25"/>
          <p:cNvSpPr txBox="1"/>
          <p:nvPr/>
        </p:nvSpPr>
        <p:spPr>
          <a:xfrm>
            <a:off x="394451" y="4965859"/>
            <a:ext cx="6301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rgbClr val="2F8ACB"/>
                </a:solidFill>
              </a:rPr>
              <a:t>Etape 2 – Enrôlement des utilisateurs dans Mon Espace</a:t>
            </a:r>
            <a:endParaRPr lang="fr-BE" sz="1400" dirty="0">
              <a:solidFill>
                <a:srgbClr val="2F8ACB"/>
              </a:solidFill>
              <a:sym typeface="Wingdings"/>
            </a:endParaRPr>
          </a:p>
          <a:p>
            <a:pPr lvl="0"/>
            <a:r>
              <a:rPr lang="fr-BE" sz="14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	</a:t>
            </a:r>
            <a:r>
              <a:rPr lang="fr-BE" sz="12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</a:t>
            </a:r>
            <a:r>
              <a:rPr lang="fr-BE" sz="12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 </a:t>
            </a:r>
            <a:r>
              <a:rPr lang="fr-BE" sz="1200" dirty="0" smtClean="0">
                <a:solidFill>
                  <a:prstClr val="white">
                    <a:lumMod val="50000"/>
                  </a:prstClr>
                </a:solidFill>
                <a:sym typeface="Wingdings"/>
                <a:hlinkClick r:id="rId3"/>
              </a:rPr>
              <a:t>https</a:t>
            </a:r>
            <a:r>
              <a:rPr lang="fr-BE" sz="1200" dirty="0">
                <a:solidFill>
                  <a:prstClr val="white">
                    <a:lumMod val="50000"/>
                  </a:prstClr>
                </a:solidFill>
                <a:sym typeface="Wingdings"/>
                <a:hlinkClick r:id="rId3"/>
              </a:rPr>
              <a:t>://monespace.wallonie.be</a:t>
            </a:r>
            <a:r>
              <a:rPr lang="fr-BE" sz="1200" dirty="0">
                <a:solidFill>
                  <a:prstClr val="white">
                    <a:lumMod val="50000"/>
                  </a:prstClr>
                </a:solidFill>
                <a:sym typeface="Wingdings"/>
              </a:rPr>
              <a:t> – </a:t>
            </a:r>
            <a:r>
              <a:rPr lang="fr-BE" sz="1200" b="1" dirty="0">
                <a:solidFill>
                  <a:prstClr val="white">
                    <a:lumMod val="50000"/>
                  </a:prstClr>
                </a:solidFill>
                <a:sym typeface="Wingdings"/>
              </a:rPr>
              <a:t>Centre d’aide</a:t>
            </a:r>
          </a:p>
          <a:p>
            <a:pPr lvl="0"/>
            <a:r>
              <a:rPr lang="fr-BE" sz="1200" dirty="0">
                <a:solidFill>
                  <a:prstClr val="white">
                    <a:lumMod val="50000"/>
                  </a:prstClr>
                </a:solidFill>
                <a:sym typeface="Wingdings"/>
              </a:rPr>
              <a:t>	      </a:t>
            </a:r>
            <a:r>
              <a:rPr lang="fr-BE" sz="1200" i="1" dirty="0">
                <a:solidFill>
                  <a:prstClr val="white">
                    <a:lumMod val="50000"/>
                  </a:prstClr>
                </a:solidFill>
                <a:sym typeface="Wingdings"/>
              </a:rPr>
              <a:t>Vous êtes gestionnaire d’accès et vous devez gérer des rôles et accès ? (guide)</a:t>
            </a:r>
          </a:p>
          <a:p>
            <a:pPr lvl="0"/>
            <a:r>
              <a:rPr lang="fr-BE" sz="1200" i="1" dirty="0">
                <a:solidFill>
                  <a:prstClr val="white">
                    <a:lumMod val="50000"/>
                  </a:prstClr>
                </a:solidFill>
                <a:sym typeface="Wingdings"/>
              </a:rPr>
              <a:t>	      Vous êtes gestionnaire d’accès et vous voulez désigner des utilisateurs ? (vidéo)</a:t>
            </a:r>
            <a:endParaRPr lang="fr-BE" sz="1600" dirty="0">
              <a:solidFill>
                <a:prstClr val="black"/>
              </a:solidFill>
            </a:endParaRPr>
          </a:p>
          <a:p>
            <a:endParaRPr lang="fr-BE" sz="1600" dirty="0"/>
          </a:p>
        </p:txBody>
      </p:sp>
      <p:pic>
        <p:nvPicPr>
          <p:cNvPr id="27" name="Picture 6" descr="Résultat de recherche d'images pour &quot;icone administrateur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197" y="4121123"/>
            <a:ext cx="567137" cy="450276"/>
          </a:xfrm>
          <a:prstGeom prst="rect">
            <a:avLst/>
          </a:prstGeom>
          <a:noFill/>
        </p:spPr>
      </p:pic>
      <p:cxnSp>
        <p:nvCxnSpPr>
          <p:cNvPr id="28" name="Connecteur droit avec flèche 27"/>
          <p:cNvCxnSpPr/>
          <p:nvPr/>
        </p:nvCxnSpPr>
        <p:spPr>
          <a:xfrm>
            <a:off x="5904719" y="3391552"/>
            <a:ext cx="11355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131833" y="3146619"/>
            <a:ext cx="80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Non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2665481" y="4663272"/>
            <a:ext cx="1" cy="302586"/>
          </a:xfrm>
          <a:prstGeom prst="straightConnector1">
            <a:avLst/>
          </a:prstGeom>
          <a:ln>
            <a:solidFill>
              <a:srgbClr val="2F8ACB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637903" y="3212383"/>
            <a:ext cx="47333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BE" dirty="0"/>
              <a:t> </a:t>
            </a:r>
            <a:r>
              <a:rPr lang="fr-BE" sz="1600" dirty="0"/>
              <a:t>Le représentant légal désigne un GAP</a:t>
            </a:r>
            <a:endParaRPr lang="fr-BE" dirty="0"/>
          </a:p>
        </p:txBody>
      </p:sp>
      <p:pic>
        <p:nvPicPr>
          <p:cNvPr id="33" name="Picture 2" descr="Résultat de recherche d'images pour &quot;icone utilisateur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4929" y="3203025"/>
            <a:ext cx="652827" cy="410691"/>
          </a:xfrm>
          <a:prstGeom prst="rect">
            <a:avLst/>
          </a:prstGeom>
          <a:noFill/>
        </p:spPr>
      </p:pic>
      <p:cxnSp>
        <p:nvCxnSpPr>
          <p:cNvPr id="34" name="Connecteur droit avec flèche 33"/>
          <p:cNvCxnSpPr/>
          <p:nvPr/>
        </p:nvCxnSpPr>
        <p:spPr>
          <a:xfrm flipH="1">
            <a:off x="9885082" y="3701991"/>
            <a:ext cx="1" cy="302586"/>
          </a:xfrm>
          <a:prstGeom prst="straightConnector1">
            <a:avLst/>
          </a:prstGeom>
          <a:ln>
            <a:solidFill>
              <a:srgbClr val="2F8ACB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159814" y="4167974"/>
            <a:ext cx="5199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>
                <a:solidFill>
                  <a:srgbClr val="2F8ACB"/>
                </a:solidFill>
              </a:rPr>
              <a:t>Etape 1 – Désignation d’un gestionnaire d’accès principal</a:t>
            </a:r>
            <a:r>
              <a:rPr lang="fr-BE" sz="1400" dirty="0">
                <a:solidFill>
                  <a:srgbClr val="2F8ACB"/>
                </a:solidFill>
                <a:sym typeface="Wingdings"/>
              </a:rPr>
              <a:t> 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 flipH="1">
            <a:off x="5870212" y="4341842"/>
            <a:ext cx="11820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277100" y="4512231"/>
            <a:ext cx="491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ctr">
              <a:buFont typeface="Wingdings"/>
              <a:buChar char="Ä"/>
            </a:pPr>
            <a:r>
              <a:rPr lang="fr-BE" sz="1200" dirty="0" smtClean="0">
                <a:solidFill>
                  <a:prstClr val="white">
                    <a:lumMod val="50000"/>
                  </a:prstClr>
                </a:solidFill>
                <a:sym typeface="Wingdings"/>
                <a:hlinkClick r:id="rId3"/>
              </a:rPr>
              <a:t>https</a:t>
            </a:r>
            <a:r>
              <a:rPr lang="fr-BE" sz="1200" dirty="0">
                <a:solidFill>
                  <a:prstClr val="white">
                    <a:lumMod val="50000"/>
                  </a:prstClr>
                </a:solidFill>
                <a:sym typeface="Wingdings"/>
                <a:hlinkClick r:id="rId3"/>
              </a:rPr>
              <a:t>://monespace.wallonie.be</a:t>
            </a:r>
            <a:r>
              <a:rPr lang="fr-BE" sz="1200" dirty="0">
                <a:solidFill>
                  <a:prstClr val="white">
                    <a:lumMod val="50000"/>
                  </a:prstClr>
                </a:solidFill>
                <a:sym typeface="Wingdings"/>
              </a:rPr>
              <a:t> – </a:t>
            </a:r>
            <a:r>
              <a:rPr lang="fr-BE" sz="1200" b="1" dirty="0">
                <a:solidFill>
                  <a:prstClr val="white">
                    <a:lumMod val="50000"/>
                  </a:prstClr>
                </a:solidFill>
                <a:sym typeface="Wingdings"/>
              </a:rPr>
              <a:t>Centre </a:t>
            </a:r>
            <a:r>
              <a:rPr lang="fr-BE" sz="1200" b="1" dirty="0" smtClean="0">
                <a:solidFill>
                  <a:prstClr val="white">
                    <a:lumMod val="50000"/>
                  </a:prstClr>
                </a:solidFill>
                <a:sym typeface="Wingdings"/>
              </a:rPr>
              <a:t>d’aide</a:t>
            </a:r>
          </a:p>
          <a:p>
            <a:pPr lvl="0" algn="ctr"/>
            <a:r>
              <a:rPr lang="fr-BE" sz="1200" i="1" dirty="0">
                <a:solidFill>
                  <a:prstClr val="white">
                    <a:lumMod val="50000"/>
                  </a:prstClr>
                </a:solidFill>
                <a:sym typeface="Wingdings"/>
              </a:rPr>
              <a:t> </a:t>
            </a:r>
            <a:r>
              <a:rPr lang="fr-BE" sz="1200" i="1" dirty="0" smtClean="0">
                <a:solidFill>
                  <a:prstClr val="white">
                    <a:lumMod val="50000"/>
                  </a:prstClr>
                </a:solidFill>
                <a:sym typeface="Wingdings"/>
              </a:rPr>
              <a:t>    Vous </a:t>
            </a:r>
            <a:r>
              <a:rPr lang="fr-BE" sz="1200" i="1" dirty="0">
                <a:solidFill>
                  <a:prstClr val="white">
                    <a:lumMod val="50000"/>
                  </a:prstClr>
                </a:solidFill>
                <a:sym typeface="Wingdings"/>
              </a:rPr>
              <a:t>êtes représentant légal et vous voulez désigner </a:t>
            </a:r>
            <a:r>
              <a:rPr lang="fr-BE" sz="1200" i="1" dirty="0" smtClean="0">
                <a:solidFill>
                  <a:prstClr val="white">
                    <a:lumMod val="50000"/>
                  </a:prstClr>
                </a:solidFill>
                <a:sym typeface="Wingdings"/>
              </a:rPr>
              <a:t>un gestionnaire d’accès ? (guide +vidéo)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14795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1" grpId="0"/>
      <p:bldP spid="25" grpId="0"/>
      <p:bldP spid="26" grpId="0"/>
      <p:bldP spid="30" grpId="0"/>
      <p:bldP spid="32" grpId="0"/>
      <p:bldP spid="35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D571BD0-E3BF-4F55-AF23-EBB7B7B9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Initier et retrouver un dossier</a:t>
            </a:r>
            <a:endParaRPr lang="fr-B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884E73E7-218A-4695-A430-3BF3F9D4B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" y="1360440"/>
            <a:ext cx="1023192" cy="102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2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03" y="3279307"/>
            <a:ext cx="1809750" cy="99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phic 1" descr="Computer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8478" y="2587065"/>
            <a:ext cx="3415589" cy="2561692"/>
          </a:xfrm>
          <a:prstGeom prst="rect">
            <a:avLst/>
          </a:prstGeom>
        </p:spPr>
      </p:pic>
      <p:pic>
        <p:nvPicPr>
          <p:cNvPr id="3" name="Graphic 2" descr="User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8502" y="3574596"/>
            <a:ext cx="1881023" cy="1410767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3803483" y="3434758"/>
            <a:ext cx="3457063" cy="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22304" y="2993497"/>
            <a:ext cx="362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0070C0"/>
                </a:solidFill>
              </a:rPr>
              <a:t>ABC des démarches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" y="1569664"/>
            <a:ext cx="4363452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fr-BE" sz="2600" b="1" dirty="0">
                <a:solidFill>
                  <a:srgbClr val="DA2468"/>
                </a:solidFill>
                <a:effectLst>
                  <a:innerShdw blurRad="114300">
                    <a:prstClr val="black"/>
                  </a:innerShdw>
                </a:effectLst>
              </a:rPr>
              <a:t>Portail de la Wallonie</a:t>
            </a:r>
          </a:p>
        </p:txBody>
      </p:sp>
      <p:pic>
        <p:nvPicPr>
          <p:cNvPr id="48" name="Graphic 47" descr="Download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7955" y="2046383"/>
            <a:ext cx="1010847" cy="758135"/>
          </a:xfrm>
          <a:prstGeom prst="rect">
            <a:avLst/>
          </a:prstGeom>
        </p:spPr>
      </p:pic>
      <p:sp>
        <p:nvSpPr>
          <p:cNvPr id="50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Comment initier un dossier 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4" y="2750459"/>
            <a:ext cx="3833812" cy="223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78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57176"/>
            <a:ext cx="6412752" cy="471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68946"/>
            <a:ext cx="4857750" cy="5408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7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69"/>
          <a:stretch/>
        </p:blipFill>
        <p:spPr bwMode="auto">
          <a:xfrm>
            <a:off x="2376489" y="1724025"/>
            <a:ext cx="7002156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phic 1" descr="Tablet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3936" y="-66362"/>
            <a:ext cx="9060636" cy="6795477"/>
          </a:xfrm>
          <a:prstGeom prst="rect">
            <a:avLst/>
          </a:prstGeom>
        </p:spPr>
      </p:pic>
      <p:pic>
        <p:nvPicPr>
          <p:cNvPr id="9" name="Graphic 8" descr="User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12794" y="3496109"/>
            <a:ext cx="5081169" cy="3810877"/>
          </a:xfrm>
          <a:prstGeom prst="rect">
            <a:avLst/>
          </a:prstGeom>
        </p:spPr>
      </p:pic>
      <p:pic>
        <p:nvPicPr>
          <p:cNvPr id="5" name="Graphic 4" descr="Right Pointing Backhand Index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0800000">
            <a:off x="5479265" y="2269265"/>
            <a:ext cx="984323" cy="7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B47236-6AE2-8446-831E-9DD185A9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7FCAE85-75B7-BF43-A25D-9BFE9C4EF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803" y="1989195"/>
            <a:ext cx="10558171" cy="3446405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Introduction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Vision et objectifs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Utiliser Mon Espace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Transition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Démonstration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Vos questions 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12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8"/>
          <a:stretch/>
        </p:blipFill>
        <p:spPr bwMode="auto">
          <a:xfrm>
            <a:off x="2615609" y="2199094"/>
            <a:ext cx="6767013" cy="347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phic 1" descr="Tablet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6266" y="328961"/>
            <a:ext cx="9060636" cy="6795477"/>
          </a:xfrm>
          <a:prstGeom prst="rect">
            <a:avLst/>
          </a:prstGeom>
        </p:spPr>
      </p:pic>
      <p:pic>
        <p:nvPicPr>
          <p:cNvPr id="9" name="Graphic 8" descr="User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94823" y="3526213"/>
            <a:ext cx="5081169" cy="3810877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DF667F44-050F-4EED-ADB3-7C87E87CF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54" y="739218"/>
            <a:ext cx="2130905" cy="34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72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200026"/>
            <a:ext cx="6327493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12" y="1752600"/>
            <a:ext cx="5284123" cy="417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r="6793" b="29633"/>
          <a:stretch/>
        </p:blipFill>
        <p:spPr bwMode="auto">
          <a:xfrm>
            <a:off x="2502662" y="1724025"/>
            <a:ext cx="6879463" cy="348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Graphic 1" descr="Tablet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95386" y="-43128"/>
            <a:ext cx="9060636" cy="6795477"/>
          </a:xfrm>
          <a:prstGeom prst="rect">
            <a:avLst/>
          </a:prstGeom>
        </p:spPr>
      </p:pic>
      <p:pic>
        <p:nvPicPr>
          <p:cNvPr id="9" name="Graphic 8" descr="User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95196" y="3515506"/>
            <a:ext cx="5081169" cy="3810877"/>
          </a:xfrm>
          <a:prstGeom prst="rect">
            <a:avLst/>
          </a:prstGeom>
        </p:spPr>
      </p:pic>
      <p:pic>
        <p:nvPicPr>
          <p:cNvPr id="10" name="Graphic 4" descr="Right Pointing Backhand Index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0800000">
            <a:off x="4816925" y="2364515"/>
            <a:ext cx="984323" cy="7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072429" y="1564843"/>
            <a:ext cx="4279345" cy="1446017"/>
          </a:xfrm>
          <a:prstGeom prst="roundRect">
            <a:avLst/>
          </a:prstGeom>
          <a:solidFill>
            <a:schemeClr val="bg1"/>
          </a:solidFill>
          <a:ln>
            <a:solidFill>
              <a:srgbClr val="E83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b="1" dirty="0">
                <a:solidFill>
                  <a:srgbClr val="DA2468"/>
                </a:solidFill>
              </a:rPr>
              <a:t>Nécessité d’utiliser ma carte d’identité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4354409" y="3334710"/>
            <a:ext cx="7448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Carte d’identité</a:t>
            </a:r>
          </a:p>
        </p:txBody>
      </p:sp>
      <p:sp>
        <p:nvSpPr>
          <p:cNvPr id="8" name="TextBox 16"/>
          <p:cNvSpPr txBox="1"/>
          <p:nvPr/>
        </p:nvSpPr>
        <p:spPr>
          <a:xfrm>
            <a:off x="4354409" y="3877035"/>
            <a:ext cx="593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457200" indent="-457200">
              <a:buFont typeface="Wingdings" panose="05000000000000000000" pitchFamily="2" charset="2"/>
              <a:buChar char="ü"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BE" dirty="0"/>
              <a:t>Code PIN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4354409" y="4419360"/>
            <a:ext cx="593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457200" indent="-457200">
              <a:buFont typeface="Wingdings" panose="05000000000000000000" pitchFamily="2" charset="2"/>
              <a:buChar char="ü"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BE" dirty="0"/>
              <a:t>Lecteur </a:t>
            </a:r>
            <a:r>
              <a:rPr lang="fr-BE"/>
              <a:t>de carte eID</a:t>
            </a:r>
            <a:endParaRPr lang="fr-BE" dirty="0"/>
          </a:p>
        </p:txBody>
      </p:sp>
      <p:sp>
        <p:nvSpPr>
          <p:cNvPr id="10" name="TextBox 18"/>
          <p:cNvSpPr txBox="1"/>
          <p:nvPr/>
        </p:nvSpPr>
        <p:spPr>
          <a:xfrm>
            <a:off x="4354409" y="5026616"/>
            <a:ext cx="593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457200" indent="-457200">
              <a:buFont typeface="Wingdings" panose="05000000000000000000" pitchFamily="2" charset="2"/>
              <a:buChar char="ü"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BE" dirty="0"/>
              <a:t>Logiciel </a:t>
            </a:r>
            <a:r>
              <a:rPr lang="fr-BE" dirty="0" err="1"/>
              <a:t>eID</a:t>
            </a:r>
            <a:r>
              <a:rPr lang="fr-BE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82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r="6793" b="29633"/>
          <a:stretch/>
        </p:blipFill>
        <p:spPr bwMode="auto">
          <a:xfrm>
            <a:off x="2826512" y="1685925"/>
            <a:ext cx="6879463" cy="348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Graphic 1" descr="Tablet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65682" y="-14554"/>
            <a:ext cx="9060636" cy="6795477"/>
          </a:xfrm>
          <a:prstGeom prst="rect">
            <a:avLst/>
          </a:prstGeom>
        </p:spPr>
      </p:pic>
      <p:pic>
        <p:nvPicPr>
          <p:cNvPr id="9" name="Graphic 8" descr="User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55415" y="3534555"/>
            <a:ext cx="5081169" cy="3810877"/>
          </a:xfrm>
          <a:prstGeom prst="rect">
            <a:avLst/>
          </a:prstGeom>
        </p:spPr>
      </p:pic>
      <p:pic>
        <p:nvPicPr>
          <p:cNvPr id="7" name="Picture 14" descr="https://lh3.googleusercontent.com/XMlP5wqbzmBpYGQR400VGPrj1q_i2NSjW5aW-Y1vZ-R0sXqf8a_WTe9xQ2-4jYC6L0kAvA=s8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33037" y="4991099"/>
            <a:ext cx="1558011" cy="1168511"/>
          </a:xfrm>
          <a:prstGeom prst="rect">
            <a:avLst/>
          </a:prstGeom>
          <a:noFill/>
        </p:spPr>
      </p:pic>
      <p:pic>
        <p:nvPicPr>
          <p:cNvPr id="5" name="Graphic 4" descr="Right Pointing Backhand Index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0800000">
            <a:off x="5111677" y="2317710"/>
            <a:ext cx="984323" cy="7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6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Table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65682" y="-97545"/>
            <a:ext cx="9060636" cy="6795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432" y="1796552"/>
            <a:ext cx="6077199" cy="2842154"/>
          </a:xfrm>
          <a:prstGeom prst="rect">
            <a:avLst/>
          </a:prstGeom>
        </p:spPr>
      </p:pic>
      <p:pic>
        <p:nvPicPr>
          <p:cNvPr id="9" name="Graphic 8" descr="User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55415" y="3448050"/>
            <a:ext cx="5081169" cy="3810877"/>
          </a:xfrm>
          <a:prstGeom prst="rect">
            <a:avLst/>
          </a:prstGeom>
        </p:spPr>
      </p:pic>
      <p:pic>
        <p:nvPicPr>
          <p:cNvPr id="11" name="Graphic 10" descr="Right Pointing Backhand Index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0800000">
            <a:off x="8600226" y="3822918"/>
            <a:ext cx="984323" cy="738242"/>
          </a:xfrm>
          <a:prstGeom prst="rect">
            <a:avLst/>
          </a:prstGeom>
        </p:spPr>
      </p:pic>
      <p:pic>
        <p:nvPicPr>
          <p:cNvPr id="12" name="Picture 14" descr="https://lh3.googleusercontent.com/XMlP5wqbzmBpYGQR400VGPrj1q_i2NSjW5aW-Y1vZ-R0sXqf8a_WTe9xQ2-4jYC6L0kAvA=s8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18762" y="4991099"/>
            <a:ext cx="1558011" cy="1168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60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891" y="2418491"/>
            <a:ext cx="6918779" cy="2329438"/>
          </a:xfrm>
          <a:prstGeom prst="rect">
            <a:avLst/>
          </a:prstGeom>
        </p:spPr>
      </p:pic>
      <p:pic>
        <p:nvPicPr>
          <p:cNvPr id="2" name="Graphic 1" descr="Tablet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65457" y="-90754"/>
            <a:ext cx="9060636" cy="6795477"/>
          </a:xfrm>
          <a:prstGeom prst="rect">
            <a:avLst/>
          </a:prstGeom>
        </p:spPr>
      </p:pic>
      <p:pic>
        <p:nvPicPr>
          <p:cNvPr id="9" name="Graphic 8" descr="User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55415" y="3504793"/>
            <a:ext cx="5081169" cy="381087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2CC2D49A-A9FB-4A53-A2B2-67E5A8694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4937" y="2994060"/>
            <a:ext cx="2120326" cy="434939"/>
          </a:xfrm>
          <a:prstGeom prst="rect">
            <a:avLst/>
          </a:prstGeom>
        </p:spPr>
      </p:pic>
      <p:pic>
        <p:nvPicPr>
          <p:cNvPr id="10" name="Picture 14" descr="https://lh3.googleusercontent.com/XMlP5wqbzmBpYGQR400VGPrj1q_i2NSjW5aW-Y1vZ-R0sXqf8a_WTe9xQ2-4jYC6L0kAvA=s8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43530" y="4991099"/>
            <a:ext cx="1558011" cy="1168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9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3200" dirty="0"/>
              <a:t>Comment retrouver un dossier commencé?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sz="2400" dirty="0"/>
              <a:t>Dossier dans Mon </a:t>
            </a:r>
            <a:r>
              <a:rPr lang="fr-BE" sz="2400" dirty="0" smtClean="0"/>
              <a:t>Espace     </a:t>
            </a:r>
            <a:r>
              <a:rPr lang="fr-BE" sz="2400" dirty="0" smtClean="0">
                <a:hlinkClick r:id="rId3"/>
              </a:rPr>
              <a:t>https</a:t>
            </a:r>
            <a:r>
              <a:rPr lang="fr-BE" sz="2400" dirty="0">
                <a:hlinkClick r:id="rId3"/>
              </a:rPr>
              <a:t>://monespace.wallonie.be/</a:t>
            </a:r>
            <a:r>
              <a:rPr lang="fr-BE" sz="2400" dirty="0"/>
              <a:t> </a:t>
            </a:r>
          </a:p>
          <a:p>
            <a:pPr lvl="1"/>
            <a:endParaRPr lang="fr-BE" dirty="0"/>
          </a:p>
          <a:p>
            <a:pPr marL="271463" lvl="1" indent="0" algn="just">
              <a:buNone/>
            </a:pPr>
            <a:endParaRPr lang="fr-BE" sz="2400" dirty="0" smtClean="0"/>
          </a:p>
          <a:p>
            <a:pPr marL="271463" lvl="1" indent="0" algn="just">
              <a:buNone/>
            </a:pPr>
            <a:endParaRPr lang="fr-BE" sz="2400" dirty="0"/>
          </a:p>
          <a:p>
            <a:pPr marL="271463" lvl="1" indent="0" algn="just">
              <a:buNone/>
            </a:pPr>
            <a:r>
              <a:rPr lang="fr-BE" sz="2400" dirty="0" smtClean="0"/>
              <a:t>Mis </a:t>
            </a:r>
            <a:r>
              <a:rPr lang="fr-BE" sz="2400" dirty="0"/>
              <a:t>à part à </a:t>
            </a:r>
            <a:r>
              <a:rPr lang="fr-BE" sz="2400" b="1" dirty="0"/>
              <a:t>l’initialisation du dossier</a:t>
            </a:r>
            <a:r>
              <a:rPr lang="fr-BE" sz="2400" dirty="0"/>
              <a:t>, ces liens </a:t>
            </a:r>
            <a:r>
              <a:rPr lang="fr-BE" sz="2400" b="1" dirty="0"/>
              <a:t>doivent être utilisés dans tous les autres cas </a:t>
            </a:r>
            <a:r>
              <a:rPr lang="fr-BE" sz="2400" dirty="0"/>
              <a:t>(consulter, modifier, soumettre un dossier existant)</a:t>
            </a:r>
          </a:p>
        </p:txBody>
      </p:sp>
    </p:spTree>
    <p:extLst>
      <p:ext uri="{BB962C8B-B14F-4D97-AF65-F5344CB8AC3E}">
        <p14:creationId xmlns:p14="http://schemas.microsoft.com/office/powerpoint/2010/main" val="12207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02AD977A-D931-4155-894D-C85D5B5B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Transition</a:t>
            </a:r>
            <a:endParaRPr lang="fr-BE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1268" name="Picture 4" descr="RÃ©sultat de recherche d'images pour &quot;transition icone&quot;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0" y="1371065"/>
            <a:ext cx="1005673" cy="100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199" y="1459345"/>
            <a:ext cx="1073153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BE" altLang="fr-FR" sz="2400" b="1" dirty="0">
                <a:latin typeface="Arial" charset="0"/>
                <a:cs typeface="Arial" charset="0"/>
              </a:rPr>
              <a:t>Mon espace personnel évolue vers                   </a:t>
            </a:r>
            <a:r>
              <a:rPr lang="fr-BE" altLang="fr-FR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algn="ctr">
              <a:buNone/>
            </a:pPr>
            <a:r>
              <a:rPr lang="fr-BE" altLang="fr-FR" sz="2400" b="1" dirty="0">
                <a:latin typeface="Arial" charset="0"/>
                <a:cs typeface="Arial" charset="0"/>
              </a:rPr>
              <a:t>le tableau de bord de l’administration en ligne</a:t>
            </a:r>
          </a:p>
          <a:p>
            <a:pPr algn="ctr"/>
            <a:endParaRPr lang="fr-BE" dirty="0"/>
          </a:p>
        </p:txBody>
      </p:sp>
      <p:sp>
        <p:nvSpPr>
          <p:cNvPr id="5" name="Organigramme : Processus 4"/>
          <p:cNvSpPr/>
          <p:nvPr/>
        </p:nvSpPr>
        <p:spPr>
          <a:xfrm>
            <a:off x="3297826" y="4163220"/>
            <a:ext cx="1577788" cy="648181"/>
          </a:xfrm>
          <a:prstGeom prst="flowChartProces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/>
              <a:t>Mon espace personnel</a:t>
            </a:r>
          </a:p>
        </p:txBody>
      </p:sp>
      <p:sp>
        <p:nvSpPr>
          <p:cNvPr id="6" name="ZoneTexte 1"/>
          <p:cNvSpPr txBox="1"/>
          <p:nvPr/>
        </p:nvSpPr>
        <p:spPr bwMode="auto">
          <a:xfrm>
            <a:off x="3231711" y="2702077"/>
            <a:ext cx="1879600" cy="30797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BE" sz="1400" b="1" dirty="0">
                <a:solidFill>
                  <a:schemeClr val="accent6"/>
                </a:solidFill>
              </a:rPr>
              <a:t>Non marchand</a:t>
            </a:r>
          </a:p>
        </p:txBody>
      </p:sp>
      <p:pic>
        <p:nvPicPr>
          <p:cNvPr id="7" name="Picture 5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85312" y="3031834"/>
            <a:ext cx="558776" cy="419082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5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48205" y="5644881"/>
            <a:ext cx="595884" cy="446913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5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4136" y="3781361"/>
            <a:ext cx="607519" cy="455639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3242803" y="6126164"/>
            <a:ext cx="188171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BE" altLang="fr-FR" sz="1400" b="1" dirty="0">
                <a:solidFill>
                  <a:srgbClr val="C00000"/>
                </a:solidFill>
                <a:cs typeface="Arial" charset="0"/>
              </a:rPr>
              <a:t>Entreprises</a:t>
            </a:r>
          </a:p>
        </p:txBody>
      </p:sp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655644" y="3450916"/>
            <a:ext cx="187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BE" altLang="fr-FR" sz="1400" b="1" dirty="0">
                <a:solidFill>
                  <a:schemeClr val="accent1"/>
                </a:solidFill>
                <a:cs typeface="Arial" charset="0"/>
              </a:rPr>
              <a:t>Citoyens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076669" y="4452071"/>
            <a:ext cx="2398427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183661" y="3500355"/>
            <a:ext cx="0" cy="602905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57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2776" y="4909940"/>
            <a:ext cx="630744" cy="473058"/>
          </a:xfrm>
          <a:prstGeom prst="ellipse">
            <a:avLst/>
          </a:prstGeom>
        </p:spPr>
      </p:pic>
      <p:sp>
        <p:nvSpPr>
          <p:cNvPr id="23" name="ZoneTexte 1"/>
          <p:cNvSpPr txBox="1">
            <a:spLocks noChangeArrowheads="1"/>
          </p:cNvSpPr>
          <p:nvPr/>
        </p:nvSpPr>
        <p:spPr bwMode="auto">
          <a:xfrm>
            <a:off x="655644" y="4599250"/>
            <a:ext cx="187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BE" altLang="fr-FR" sz="1400" b="1" dirty="0">
                <a:solidFill>
                  <a:schemeClr val="accent4"/>
                </a:solidFill>
                <a:cs typeface="Arial" charset="0"/>
              </a:rPr>
              <a:t>Autres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978702" y="4103259"/>
            <a:ext cx="1253009" cy="348812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1978702" y="4599250"/>
            <a:ext cx="1253009" cy="497407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 flipV="1">
            <a:off x="4143688" y="4879960"/>
            <a:ext cx="19987" cy="76492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ZoneTexte 1"/>
          <p:cNvSpPr txBox="1"/>
          <p:nvPr/>
        </p:nvSpPr>
        <p:spPr bwMode="auto">
          <a:xfrm>
            <a:off x="7638860" y="2674916"/>
            <a:ext cx="1879600" cy="30797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BE" sz="1400" b="1" dirty="0">
                <a:solidFill>
                  <a:schemeClr val="accent6"/>
                </a:solidFill>
              </a:rPr>
              <a:t>Non marchand</a:t>
            </a:r>
          </a:p>
        </p:txBody>
      </p:sp>
      <p:pic>
        <p:nvPicPr>
          <p:cNvPr id="41" name="Picture 5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92461" y="3004673"/>
            <a:ext cx="558776" cy="419082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42" name="Connecteur droit avec flèche 41"/>
          <p:cNvCxnSpPr/>
          <p:nvPr/>
        </p:nvCxnSpPr>
        <p:spPr>
          <a:xfrm>
            <a:off x="8590811" y="3473194"/>
            <a:ext cx="0" cy="602905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5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88578" y="5662371"/>
            <a:ext cx="595884" cy="446913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44" name="ZoneTexte 1"/>
          <p:cNvSpPr txBox="1">
            <a:spLocks noChangeArrowheads="1"/>
          </p:cNvSpPr>
          <p:nvPr/>
        </p:nvSpPr>
        <p:spPr bwMode="auto">
          <a:xfrm>
            <a:off x="7683176" y="6143654"/>
            <a:ext cx="188171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BE" altLang="fr-FR" sz="1400" b="1" dirty="0">
                <a:solidFill>
                  <a:srgbClr val="C00000"/>
                </a:solidFill>
                <a:cs typeface="Arial" charset="0"/>
              </a:rPr>
              <a:t>Entreprises</a:t>
            </a:r>
          </a:p>
        </p:txBody>
      </p:sp>
      <p:cxnSp>
        <p:nvCxnSpPr>
          <p:cNvPr id="45" name="Connecteur droit avec flèche 44"/>
          <p:cNvCxnSpPr/>
          <p:nvPr/>
        </p:nvCxnSpPr>
        <p:spPr>
          <a:xfrm flipH="1" flipV="1">
            <a:off x="8584061" y="4897450"/>
            <a:ext cx="19987" cy="76492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7" name="Picture 5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74882" y="3754199"/>
            <a:ext cx="607519" cy="455639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48" name="ZoneTexte 1"/>
          <p:cNvSpPr txBox="1">
            <a:spLocks noChangeArrowheads="1"/>
          </p:cNvSpPr>
          <p:nvPr/>
        </p:nvSpPr>
        <p:spPr bwMode="auto">
          <a:xfrm>
            <a:off x="10316389" y="3423756"/>
            <a:ext cx="187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BE" altLang="fr-FR" sz="1400" b="1" dirty="0">
                <a:solidFill>
                  <a:schemeClr val="accent1"/>
                </a:solidFill>
                <a:cs typeface="Arial" charset="0"/>
              </a:rPr>
              <a:t>Citoyens</a:t>
            </a:r>
          </a:p>
        </p:txBody>
      </p:sp>
      <p:cxnSp>
        <p:nvCxnSpPr>
          <p:cNvPr id="49" name="Connecteur droit avec flèche 48"/>
          <p:cNvCxnSpPr/>
          <p:nvPr/>
        </p:nvCxnSpPr>
        <p:spPr>
          <a:xfrm flipH="1">
            <a:off x="9621593" y="4009180"/>
            <a:ext cx="1420531" cy="348812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4" name="Picture 57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38991" y="4860127"/>
            <a:ext cx="630744" cy="473058"/>
          </a:xfrm>
          <a:prstGeom prst="ellipse">
            <a:avLst/>
          </a:prstGeom>
        </p:spPr>
      </p:pic>
      <p:sp>
        <p:nvSpPr>
          <p:cNvPr id="55" name="ZoneTexte 1"/>
          <p:cNvSpPr txBox="1">
            <a:spLocks noChangeArrowheads="1"/>
          </p:cNvSpPr>
          <p:nvPr/>
        </p:nvSpPr>
        <p:spPr bwMode="auto">
          <a:xfrm>
            <a:off x="10331859" y="4525268"/>
            <a:ext cx="187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BE" altLang="fr-FR" sz="1400" b="1" dirty="0">
                <a:solidFill>
                  <a:schemeClr val="accent4"/>
                </a:solidFill>
                <a:cs typeface="Arial" charset="0"/>
              </a:rPr>
              <a:t>Autres</a:t>
            </a:r>
          </a:p>
        </p:txBody>
      </p:sp>
      <p:cxnSp>
        <p:nvCxnSpPr>
          <p:cNvPr id="56" name="Connecteur droit avec flèche 55"/>
          <p:cNvCxnSpPr/>
          <p:nvPr/>
        </p:nvCxnSpPr>
        <p:spPr>
          <a:xfrm flipH="1" flipV="1">
            <a:off x="9564895" y="4599250"/>
            <a:ext cx="1374096" cy="49740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64979" y="4287125"/>
            <a:ext cx="18923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5819" y="1459345"/>
            <a:ext cx="2326124" cy="43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7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11" grpId="0"/>
      <p:bldP spid="11" grpId="1"/>
      <p:bldP spid="12" grpId="0"/>
      <p:bldP spid="12" grpId="1"/>
      <p:bldP spid="23" grpId="0"/>
      <p:bldP spid="23" grpId="1"/>
      <p:bldP spid="40" grpId="0"/>
      <p:bldP spid="44" grpId="0"/>
      <p:bldP spid="48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02AD977A-D931-4155-894D-C85D5B5B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  <a:endParaRPr lang="fr-BE" dirty="0"/>
          </a:p>
        </p:txBody>
      </p:sp>
      <p:sp>
        <p:nvSpPr>
          <p:cNvPr id="12" name="Sous-titr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Contexte</a:t>
            </a:r>
          </a:p>
          <a:p>
            <a:r>
              <a:rPr lang="fr-BE" dirty="0" smtClean="0"/>
              <a:t>Administration électronique</a:t>
            </a:r>
            <a:endParaRPr lang="fr-BE" dirty="0"/>
          </a:p>
        </p:txBody>
      </p:sp>
      <p:pic>
        <p:nvPicPr>
          <p:cNvPr id="1053" name="Picture 29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533526"/>
            <a:ext cx="1337469" cy="66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3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838200" y="1440295"/>
            <a:ext cx="5191125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Mon espace personnel</a:t>
            </a:r>
            <a:endParaRPr lang="fr-BE" dirty="0"/>
          </a:p>
        </p:txBody>
      </p:sp>
      <p:sp>
        <p:nvSpPr>
          <p:cNvPr id="12" name="Espace réservé du contenu 10"/>
          <p:cNvSpPr txBox="1">
            <a:spLocks/>
          </p:cNvSpPr>
          <p:nvPr/>
        </p:nvSpPr>
        <p:spPr>
          <a:xfrm>
            <a:off x="6419850" y="1440295"/>
            <a:ext cx="56483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dirty="0" smtClean="0"/>
              <a:t>Mon Espace</a:t>
            </a:r>
            <a:endParaRPr lang="fr-BE" dirty="0"/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95" y="2172071"/>
            <a:ext cx="4257729" cy="3402988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172071"/>
            <a:ext cx="656668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991" y="4305299"/>
            <a:ext cx="3818806" cy="20124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109" y="4305299"/>
            <a:ext cx="4949065" cy="22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9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92C8C8-CDE3-491E-BDC0-63299999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Ouverture aux publics-cibles</a:t>
            </a:r>
            <a:endParaRPr lang="fr-BE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032974259"/>
              </p:ext>
            </p:extLst>
          </p:nvPr>
        </p:nvGraphicFramePr>
        <p:xfrm>
          <a:off x="1467727" y="1258839"/>
          <a:ext cx="8294279" cy="4689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5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1621" y="3593786"/>
            <a:ext cx="604870" cy="604870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ZoneTexte 1"/>
          <p:cNvSpPr txBox="1">
            <a:spLocks noChangeArrowheads="1"/>
          </p:cNvSpPr>
          <p:nvPr/>
        </p:nvSpPr>
        <p:spPr bwMode="auto">
          <a:xfrm>
            <a:off x="5475492" y="5025938"/>
            <a:ext cx="1411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BE" altLang="fr-FR" b="1" dirty="0">
                <a:solidFill>
                  <a:srgbClr val="C00000"/>
                </a:solidFill>
                <a:cs typeface="Arial" charset="0"/>
              </a:rPr>
              <a:t>Entreprises</a:t>
            </a:r>
          </a:p>
        </p:txBody>
      </p:sp>
      <p:sp>
        <p:nvSpPr>
          <p:cNvPr id="10" name="ZoneTexte 1"/>
          <p:cNvSpPr txBox="1">
            <a:spLocks noChangeArrowheads="1"/>
          </p:cNvSpPr>
          <p:nvPr/>
        </p:nvSpPr>
        <p:spPr bwMode="auto">
          <a:xfrm>
            <a:off x="7208251" y="5022676"/>
            <a:ext cx="14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BE" altLang="fr-FR" b="1" dirty="0">
                <a:solidFill>
                  <a:schemeClr val="accent1"/>
                </a:solidFill>
                <a:cs typeface="Arial" charset="0"/>
              </a:rPr>
              <a:t>Citoyens</a:t>
            </a:r>
            <a:endParaRPr lang="fr-BE" altLang="fr-FR" sz="1400" b="1" dirty="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11" name="Picture 54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58885" y="3600768"/>
            <a:ext cx="588363" cy="588363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ZoneTexte 1"/>
          <p:cNvSpPr txBox="1"/>
          <p:nvPr/>
        </p:nvSpPr>
        <p:spPr bwMode="auto">
          <a:xfrm>
            <a:off x="1492110" y="5025938"/>
            <a:ext cx="2392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BE" b="1" dirty="0">
                <a:solidFill>
                  <a:schemeClr val="accent6"/>
                </a:solidFill>
              </a:rPr>
              <a:t>Non marchand</a:t>
            </a:r>
          </a:p>
        </p:txBody>
      </p:sp>
      <p:pic>
        <p:nvPicPr>
          <p:cNvPr id="13" name="Picture 56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5416" y="3584261"/>
            <a:ext cx="604870" cy="604870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Bulle ronde 13"/>
          <p:cNvSpPr/>
          <p:nvPr/>
        </p:nvSpPr>
        <p:spPr>
          <a:xfrm>
            <a:off x="8617951" y="1242370"/>
            <a:ext cx="3491404" cy="878774"/>
          </a:xfrm>
          <a:prstGeom prst="wedgeEllipseCallout">
            <a:avLst>
              <a:gd name="adj1" fmla="val -23314"/>
              <a:gd name="adj2" fmla="val 12754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u="sng" dirty="0">
                <a:solidFill>
                  <a:schemeClr val="tx1"/>
                </a:solidFill>
              </a:rPr>
              <a:t>VOLET TECHNIQUE</a:t>
            </a:r>
          </a:p>
          <a:p>
            <a:pPr algn="ctr"/>
            <a:r>
              <a:rPr lang="fr-BE" sz="1400" b="1" dirty="0">
                <a:solidFill>
                  <a:schemeClr val="tx1"/>
                </a:solidFill>
              </a:rPr>
              <a:t>Application opérationnelle pour s’ouvrir au public</a:t>
            </a:r>
          </a:p>
        </p:txBody>
      </p:sp>
    </p:spTree>
    <p:extLst>
      <p:ext uri="{BB962C8B-B14F-4D97-AF65-F5344CB8AC3E}">
        <p14:creationId xmlns:p14="http://schemas.microsoft.com/office/powerpoint/2010/main" val="39498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  <p:bldP spid="10" grpId="0"/>
      <p:bldP spid="12" grpId="0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me 28"/>
          <p:cNvGraphicFramePr/>
          <p:nvPr>
            <p:extLst>
              <p:ext uri="{D42A27DB-BD31-4B8C-83A1-F6EECF244321}">
                <p14:modId xmlns:p14="http://schemas.microsoft.com/office/powerpoint/2010/main" val="985892404"/>
              </p:ext>
            </p:extLst>
          </p:nvPr>
        </p:nvGraphicFramePr>
        <p:xfrm>
          <a:off x="1467727" y="1539"/>
          <a:ext cx="8294279" cy="4689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92C8C8-CDE3-491E-BDC0-63299999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Démarches disponibles sur Mon Espace</a:t>
            </a:r>
            <a:endParaRPr lang="fr-BE" dirty="0"/>
          </a:p>
        </p:txBody>
      </p:sp>
      <p:pic>
        <p:nvPicPr>
          <p:cNvPr id="7" name="Picture 6" descr="Image associé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20051" t="14390" r="21473" b="15527"/>
          <a:stretch>
            <a:fillRect/>
          </a:stretch>
        </p:blipFill>
        <p:spPr bwMode="auto">
          <a:xfrm>
            <a:off x="2420266" y="4918345"/>
            <a:ext cx="494786" cy="593002"/>
          </a:xfrm>
          <a:prstGeom prst="rect">
            <a:avLst/>
          </a:prstGeom>
          <a:noFill/>
        </p:spPr>
      </p:pic>
      <p:pic>
        <p:nvPicPr>
          <p:cNvPr id="14" name="Picture 6" descr="Image associé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20051" t="14390" r="21473" b="15527"/>
          <a:stretch>
            <a:fillRect/>
          </a:stretch>
        </p:blipFill>
        <p:spPr bwMode="auto">
          <a:xfrm>
            <a:off x="2534309" y="5033871"/>
            <a:ext cx="494786" cy="593002"/>
          </a:xfrm>
          <a:prstGeom prst="rect">
            <a:avLst/>
          </a:prstGeom>
          <a:noFill/>
        </p:spPr>
      </p:pic>
      <p:pic>
        <p:nvPicPr>
          <p:cNvPr id="15" name="Picture 6" descr="Image associé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20051" t="14390" r="21473" b="15527"/>
          <a:stretch>
            <a:fillRect/>
          </a:stretch>
        </p:blipFill>
        <p:spPr bwMode="auto">
          <a:xfrm>
            <a:off x="2639084" y="5148171"/>
            <a:ext cx="494786" cy="593002"/>
          </a:xfrm>
          <a:prstGeom prst="rect">
            <a:avLst/>
          </a:prstGeom>
          <a:noFill/>
        </p:spPr>
      </p:pic>
      <p:pic>
        <p:nvPicPr>
          <p:cNvPr id="16" name="Picture 6" descr="Image associé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20051" t="14390" r="21473" b="15527"/>
          <a:stretch>
            <a:fillRect/>
          </a:stretch>
        </p:blipFill>
        <p:spPr bwMode="auto">
          <a:xfrm>
            <a:off x="2734334" y="5271996"/>
            <a:ext cx="494786" cy="593002"/>
          </a:xfrm>
          <a:prstGeom prst="rect">
            <a:avLst/>
          </a:prstGeom>
          <a:noFill/>
        </p:spPr>
      </p:pic>
      <p:cxnSp>
        <p:nvCxnSpPr>
          <p:cNvPr id="17" name="Connecteur droit avec flèche 16"/>
          <p:cNvCxnSpPr/>
          <p:nvPr/>
        </p:nvCxnSpPr>
        <p:spPr>
          <a:xfrm>
            <a:off x="2752136" y="4319241"/>
            <a:ext cx="1470" cy="419398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6179666" y="4319241"/>
            <a:ext cx="1470" cy="419398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6" descr="Image associé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20051" t="14390" r="21473" b="15527"/>
          <a:stretch>
            <a:fillRect/>
          </a:stretch>
        </p:blipFill>
        <p:spPr bwMode="auto">
          <a:xfrm>
            <a:off x="5948201" y="4942154"/>
            <a:ext cx="494786" cy="593002"/>
          </a:xfrm>
          <a:prstGeom prst="rect">
            <a:avLst/>
          </a:prstGeom>
          <a:noFill/>
        </p:spPr>
      </p:pic>
      <p:pic>
        <p:nvPicPr>
          <p:cNvPr id="20" name="Picture 6" descr="Image associé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20051" t="14390" r="21473" b="15527"/>
          <a:stretch>
            <a:fillRect/>
          </a:stretch>
        </p:blipFill>
        <p:spPr bwMode="auto">
          <a:xfrm>
            <a:off x="6043451" y="5065979"/>
            <a:ext cx="494786" cy="593002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5457149" y="5900690"/>
            <a:ext cx="166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/>
              <a:t>3 démarches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033732" y="5900690"/>
            <a:ext cx="166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/>
              <a:t>13 démarches</a:t>
            </a:r>
          </a:p>
        </p:txBody>
      </p:sp>
      <p:cxnSp>
        <p:nvCxnSpPr>
          <p:cNvPr id="25" name="Connecteur droit avec flèche 76">
            <a:extLst>
              <a:ext uri="{FF2B5EF4-FFF2-40B4-BE49-F238E27FC236}">
                <a16:creationId xmlns="" xmlns:a16="http://schemas.microsoft.com/office/drawing/2014/main" id="{A1C114ED-14D8-45AA-8033-091B7A1BE09F}"/>
              </a:ext>
            </a:extLst>
          </p:cNvPr>
          <p:cNvCxnSpPr/>
          <p:nvPr/>
        </p:nvCxnSpPr>
        <p:spPr>
          <a:xfrm flipH="1">
            <a:off x="7941791" y="4319241"/>
            <a:ext cx="1470" cy="419398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6" descr="Image associée">
            <a:hlinkClick r:id="rId7"/>
            <a:extLst>
              <a:ext uri="{FF2B5EF4-FFF2-40B4-BE49-F238E27FC236}">
                <a16:creationId xmlns="" xmlns:a16="http://schemas.microsoft.com/office/drawing/2014/main" id="{019F4539-6436-4FBF-B44E-BD0DEBB16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20051" t="14390" r="21473" b="15527"/>
          <a:stretch>
            <a:fillRect/>
          </a:stretch>
        </p:blipFill>
        <p:spPr bwMode="auto">
          <a:xfrm>
            <a:off x="7730197" y="5098138"/>
            <a:ext cx="494786" cy="593002"/>
          </a:xfrm>
          <a:prstGeom prst="rect">
            <a:avLst/>
          </a:prstGeom>
          <a:noFill/>
        </p:spPr>
      </p:pic>
      <p:sp>
        <p:nvSpPr>
          <p:cNvPr id="27" name="ZoneTexte 82">
            <a:extLst>
              <a:ext uri="{FF2B5EF4-FFF2-40B4-BE49-F238E27FC236}">
                <a16:creationId xmlns="" xmlns:a16="http://schemas.microsoft.com/office/drawing/2014/main" id="{BE5CBEC4-5375-476B-804C-D748F50CD118}"/>
              </a:ext>
            </a:extLst>
          </p:cNvPr>
          <p:cNvSpPr txBox="1"/>
          <p:nvPr/>
        </p:nvSpPr>
        <p:spPr>
          <a:xfrm>
            <a:off x="7155976" y="5900690"/>
            <a:ext cx="166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/>
              <a:t>1 démarche</a:t>
            </a:r>
          </a:p>
        </p:txBody>
      </p:sp>
      <p:pic>
        <p:nvPicPr>
          <p:cNvPr id="30" name="Picture 55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2096" y="2326961"/>
            <a:ext cx="604870" cy="604870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31" name="ZoneTexte 1"/>
          <p:cNvSpPr txBox="1">
            <a:spLocks noChangeArrowheads="1"/>
          </p:cNvSpPr>
          <p:nvPr/>
        </p:nvSpPr>
        <p:spPr bwMode="auto">
          <a:xfrm>
            <a:off x="5475492" y="3768638"/>
            <a:ext cx="1411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BE" altLang="fr-FR" b="1" dirty="0">
                <a:solidFill>
                  <a:srgbClr val="C00000"/>
                </a:solidFill>
                <a:cs typeface="Arial" charset="0"/>
              </a:rPr>
              <a:t>Entreprises</a:t>
            </a:r>
          </a:p>
        </p:txBody>
      </p:sp>
      <p:sp>
        <p:nvSpPr>
          <p:cNvPr id="32" name="ZoneTexte 1"/>
          <p:cNvSpPr txBox="1">
            <a:spLocks noChangeArrowheads="1"/>
          </p:cNvSpPr>
          <p:nvPr/>
        </p:nvSpPr>
        <p:spPr bwMode="auto">
          <a:xfrm>
            <a:off x="7208251" y="3765376"/>
            <a:ext cx="14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BE" altLang="fr-FR" b="1" dirty="0">
                <a:solidFill>
                  <a:schemeClr val="accent1"/>
                </a:solidFill>
                <a:cs typeface="Arial" charset="0"/>
              </a:rPr>
              <a:t>Citoyens</a:t>
            </a:r>
            <a:endParaRPr lang="fr-BE" altLang="fr-FR" sz="1400" b="1" dirty="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33" name="Picture 54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9360" y="2352993"/>
            <a:ext cx="588363" cy="588363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34" name="ZoneTexte 1"/>
          <p:cNvSpPr txBox="1"/>
          <p:nvPr/>
        </p:nvSpPr>
        <p:spPr bwMode="auto">
          <a:xfrm>
            <a:off x="1492110" y="3768638"/>
            <a:ext cx="2392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fr-BE" b="1" dirty="0">
                <a:solidFill>
                  <a:schemeClr val="accent6"/>
                </a:solidFill>
              </a:rPr>
              <a:t>Non marchand</a:t>
            </a:r>
          </a:p>
        </p:txBody>
      </p:sp>
      <p:pic>
        <p:nvPicPr>
          <p:cNvPr id="35" name="Picture 56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5891" y="2326961"/>
            <a:ext cx="604870" cy="604870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28" name="Bulle ronde 27"/>
          <p:cNvSpPr/>
          <p:nvPr/>
        </p:nvSpPr>
        <p:spPr>
          <a:xfrm>
            <a:off x="8617951" y="1247775"/>
            <a:ext cx="3491404" cy="878774"/>
          </a:xfrm>
          <a:prstGeom prst="wedgeEllipseCallout">
            <a:avLst>
              <a:gd name="adj1" fmla="val -20586"/>
              <a:gd name="adj2" fmla="val 2998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u="sng" dirty="0">
                <a:solidFill>
                  <a:schemeClr val="tx1"/>
                </a:solidFill>
              </a:rPr>
              <a:t>VOLET METIER</a:t>
            </a:r>
          </a:p>
          <a:p>
            <a:pPr algn="ctr"/>
            <a:r>
              <a:rPr lang="fr-BE" sz="1400" b="1" dirty="0">
                <a:solidFill>
                  <a:schemeClr val="tx1"/>
                </a:solidFill>
              </a:rPr>
              <a:t>Démarches candidates</a:t>
            </a:r>
          </a:p>
          <a:p>
            <a:pPr algn="ctr"/>
            <a:r>
              <a:rPr lang="fr-BE" sz="1400" b="1" dirty="0">
                <a:solidFill>
                  <a:schemeClr val="tx1"/>
                </a:solidFill>
              </a:rPr>
              <a:t>Valeur ajoutée pour l’usager</a:t>
            </a:r>
          </a:p>
        </p:txBody>
      </p:sp>
    </p:spTree>
    <p:extLst>
      <p:ext uri="{BB962C8B-B14F-4D97-AF65-F5344CB8AC3E}">
        <p14:creationId xmlns:p14="http://schemas.microsoft.com/office/powerpoint/2010/main" val="25248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82149180"/>
              </p:ext>
            </p:extLst>
          </p:nvPr>
        </p:nvGraphicFramePr>
        <p:xfrm>
          <a:off x="3098800" y="2289175"/>
          <a:ext cx="8997950" cy="2956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lipse 5"/>
          <p:cNvSpPr/>
          <p:nvPr/>
        </p:nvSpPr>
        <p:spPr>
          <a:xfrm>
            <a:off x="1198164" y="2486025"/>
            <a:ext cx="1585120" cy="609600"/>
          </a:xfrm>
          <a:prstGeom prst="ellipse">
            <a:avLst/>
          </a:prstGeom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100" dirty="0" smtClean="0"/>
              <a:t>Missions régionales pour l’emploi</a:t>
            </a:r>
            <a:endParaRPr lang="fr-BE" sz="1100" dirty="0"/>
          </a:p>
        </p:txBody>
      </p:sp>
      <p:sp>
        <p:nvSpPr>
          <p:cNvPr id="7" name="Ellipse 6"/>
          <p:cNvSpPr/>
          <p:nvPr/>
        </p:nvSpPr>
        <p:spPr>
          <a:xfrm>
            <a:off x="117868" y="3152775"/>
            <a:ext cx="1823245" cy="704850"/>
          </a:xfrm>
          <a:prstGeom prst="ellipse">
            <a:avLst/>
          </a:prstGeom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100" dirty="0" smtClean="0"/>
              <a:t>Maisons d’accueil et de vie communautaire</a:t>
            </a:r>
            <a:endParaRPr lang="fr-BE" sz="1100" dirty="0"/>
          </a:p>
        </p:txBody>
      </p:sp>
      <p:sp>
        <p:nvSpPr>
          <p:cNvPr id="8" name="Ellipse 7"/>
          <p:cNvSpPr/>
          <p:nvPr/>
        </p:nvSpPr>
        <p:spPr>
          <a:xfrm>
            <a:off x="58735" y="1788584"/>
            <a:ext cx="1771652" cy="687916"/>
          </a:xfrm>
          <a:prstGeom prst="ellipse">
            <a:avLst/>
          </a:prstGeom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100" dirty="0" smtClean="0"/>
              <a:t>Collectes de données Accords du Non marchand</a:t>
            </a:r>
            <a:endParaRPr lang="fr-BE" sz="1100" dirty="0"/>
          </a:p>
        </p:txBody>
      </p:sp>
      <p:sp>
        <p:nvSpPr>
          <p:cNvPr id="9" name="Ellipse 8"/>
          <p:cNvSpPr/>
          <p:nvPr/>
        </p:nvSpPr>
        <p:spPr>
          <a:xfrm>
            <a:off x="1426763" y="3783541"/>
            <a:ext cx="1579565" cy="583141"/>
          </a:xfrm>
          <a:prstGeom prst="ellips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100" dirty="0" smtClean="0"/>
              <a:t>Entreprises d’insertion sociale</a:t>
            </a:r>
            <a:endParaRPr lang="fr-BE" sz="1100" dirty="0"/>
          </a:p>
        </p:txBody>
      </p:sp>
      <p:sp>
        <p:nvSpPr>
          <p:cNvPr id="10" name="Ellipse 9"/>
          <p:cNvSpPr/>
          <p:nvPr/>
        </p:nvSpPr>
        <p:spPr>
          <a:xfrm>
            <a:off x="117868" y="4366682"/>
            <a:ext cx="1823245" cy="583141"/>
          </a:xfrm>
          <a:prstGeom prst="ellips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100" dirty="0" smtClean="0"/>
              <a:t>Office francophone de la formation en alternance</a:t>
            </a:r>
            <a:endParaRPr lang="fr-BE" sz="1100" dirty="0"/>
          </a:p>
        </p:txBody>
      </p:sp>
      <p:sp>
        <p:nvSpPr>
          <p:cNvPr id="12" name="Ellipse 11"/>
          <p:cNvSpPr/>
          <p:nvPr/>
        </p:nvSpPr>
        <p:spPr>
          <a:xfrm>
            <a:off x="1941113" y="4649254"/>
            <a:ext cx="1823245" cy="704850"/>
          </a:xfrm>
          <a:prstGeom prst="ellipse">
            <a:avLst/>
          </a:prstGeom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100" dirty="0" smtClean="0"/>
              <a:t>Associations de santé intégrée</a:t>
            </a:r>
            <a:endParaRPr lang="fr-BE" sz="1100" dirty="0"/>
          </a:p>
        </p:txBody>
      </p:sp>
      <p:sp>
        <p:nvSpPr>
          <p:cNvPr id="13" name="Ellipse 12"/>
          <p:cNvSpPr/>
          <p:nvPr/>
        </p:nvSpPr>
        <p:spPr>
          <a:xfrm>
            <a:off x="2094706" y="1584325"/>
            <a:ext cx="1823245" cy="704850"/>
          </a:xfrm>
          <a:prstGeom prst="ellipse">
            <a:avLst/>
          </a:prstGeom>
          <a:ln w="28575">
            <a:solidFill>
              <a:schemeClr val="accent6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100" dirty="0" smtClean="0"/>
              <a:t>Services de médiation de dettes</a:t>
            </a:r>
            <a:endParaRPr lang="fr-BE" sz="1100" dirty="0"/>
          </a:p>
        </p:txBody>
      </p:sp>
      <p:sp>
        <p:nvSpPr>
          <p:cNvPr id="14" name="Ellipse 13"/>
          <p:cNvSpPr/>
          <p:nvPr/>
        </p:nvSpPr>
        <p:spPr>
          <a:xfrm>
            <a:off x="148428" y="5125504"/>
            <a:ext cx="1823245" cy="704850"/>
          </a:xfrm>
          <a:prstGeom prst="ellipse">
            <a:avLst/>
          </a:prstGeom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100" dirty="0" smtClean="0"/>
              <a:t>Données personnelles traitées par le SPW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39126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67E13B-306B-4373-8A66-EF23578D9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0E67E13B-306B-4373-8A66-EF23578D9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1E540E-8A22-4377-A311-8ECA1C1A0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1C1E540E-8A22-4377-A311-8ECA1C1A08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37AE47-91FB-49F7-8987-E61E37F7D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1B37AE47-91FB-49F7-8987-E61E37F7D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4773B-EC8F-46EB-A5AE-A8E98FB9C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65E4773B-EC8F-46EB-A5AE-A8E98FB9C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AF9E41-CD0B-4229-880C-26CA5180F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2AAF9E41-CD0B-4229-880C-26CA5180F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06A48-9985-4D00-884B-9E8F2DA2C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4B06A48-9985-4D00-884B-9E8F2DA2C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57417D-8592-49A2-B753-114EB68B0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F557417D-8592-49A2-B753-114EB68B0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B9C6CD-66A5-4995-A34E-8880FD2D6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F2B9C6CD-66A5-4995-A34E-8880FD2D6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93AF97-AF0F-4167-92FD-509A8A9C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2893AF97-AF0F-4167-92FD-509A8A9CC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1" animBg="1"/>
      <p:bldP spid="7" grpId="1" animBg="1"/>
      <p:bldP spid="8" grpId="1" animBg="1"/>
      <p:bldP spid="9" grpId="1" animBg="1"/>
      <p:bldP spid="10" grpId="1" animBg="1"/>
      <p:bldP spid="12" grpId="1" animBg="1"/>
      <p:bldP spid="13" grpId="1" animBg="1"/>
      <p:bldP spid="1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02AD977A-D931-4155-894D-C85D5B5B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Aide et support</a:t>
            </a:r>
            <a:endParaRPr lang="fr-BE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7" y="1381125"/>
            <a:ext cx="1020572" cy="100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7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341328"/>
            <a:ext cx="11158538" cy="576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291737"/>
            <a:ext cx="3162300" cy="32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3586163"/>
            <a:ext cx="1752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8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02AD977A-D931-4155-894D-C85D5B5B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Démonstration</a:t>
            </a:r>
            <a:endParaRPr lang="fr-BE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7" y="1381125"/>
            <a:ext cx="1020572" cy="100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7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02AD977A-D931-4155-894D-C85D5B5B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Vos questions ?</a:t>
            </a:r>
            <a:endParaRPr lang="fr-BE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8" y="1379068"/>
            <a:ext cx="1147467" cy="103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5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838199" y="3562350"/>
            <a:ext cx="10925175" cy="2448358"/>
          </a:xfrm>
        </p:spPr>
        <p:txBody>
          <a:bodyPr/>
          <a:lstStyle/>
          <a:p>
            <a:pPr marL="0" indent="0" algn="ctr">
              <a:buNone/>
            </a:pPr>
            <a:r>
              <a:rPr lang="fr-BE" dirty="0" smtClean="0"/>
              <a:t>Merci pour votre attention !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117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9B47D49-68A3-4F75-846B-1FFB15A7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09744A5-43FF-41B2-AC4B-F36BBA51ED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FE6D1C3-6DEF-4E33-A555-C88EDC0053E3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69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Vue d’ensemble de l’administration électronique</a:t>
            </a:r>
            <a:endParaRPr lang="fr-BE" dirty="0"/>
          </a:p>
        </p:txBody>
      </p:sp>
      <p:cxnSp>
        <p:nvCxnSpPr>
          <p:cNvPr id="4" name="Connecteur droit 7">
            <a:extLst>
              <a:ext uri="{FF2B5EF4-FFF2-40B4-BE49-F238E27FC236}">
                <a16:creationId xmlns:a16="http://schemas.microsoft.com/office/drawing/2014/main" xmlns="" id="{3858A2EE-D34E-4FFC-A69A-7AA4128855A0}"/>
              </a:ext>
            </a:extLst>
          </p:cNvPr>
          <p:cNvCxnSpPr/>
          <p:nvPr/>
        </p:nvCxnSpPr>
        <p:spPr>
          <a:xfrm>
            <a:off x="2736153" y="1917070"/>
            <a:ext cx="0" cy="444322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6">
            <a:extLst>
              <a:ext uri="{FF2B5EF4-FFF2-40B4-BE49-F238E27FC236}">
                <a16:creationId xmlns:a16="http://schemas.microsoft.com/office/drawing/2014/main" xmlns="" id="{2182F5E9-A767-4981-8EBC-5FC20ACC04EA}"/>
              </a:ext>
            </a:extLst>
          </p:cNvPr>
          <p:cNvCxnSpPr/>
          <p:nvPr/>
        </p:nvCxnSpPr>
        <p:spPr>
          <a:xfrm>
            <a:off x="4642224" y="1939776"/>
            <a:ext cx="0" cy="442052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9DFFF942-FA54-47B6-AB23-51BFD0631BFE}"/>
              </a:ext>
            </a:extLst>
          </p:cNvPr>
          <p:cNvCxnSpPr/>
          <p:nvPr/>
        </p:nvCxnSpPr>
        <p:spPr>
          <a:xfrm>
            <a:off x="6637583" y="1917070"/>
            <a:ext cx="0" cy="444322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4">
            <a:extLst>
              <a:ext uri="{FF2B5EF4-FFF2-40B4-BE49-F238E27FC236}">
                <a16:creationId xmlns:a16="http://schemas.microsoft.com/office/drawing/2014/main" xmlns="" id="{06DD699F-9E58-4959-A693-1BBE91A39080}"/>
              </a:ext>
            </a:extLst>
          </p:cNvPr>
          <p:cNvCxnSpPr/>
          <p:nvPr/>
        </p:nvCxnSpPr>
        <p:spPr>
          <a:xfrm>
            <a:off x="8981408" y="2104590"/>
            <a:ext cx="0" cy="4443227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me 8">
            <a:extLst>
              <a:ext uri="{FF2B5EF4-FFF2-40B4-BE49-F238E27FC236}">
                <a16:creationId xmlns:a16="http://schemas.microsoft.com/office/drawing/2014/main" xmlns="" id="{3A330A57-5352-40C8-919B-895A2A49C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217791"/>
              </p:ext>
            </p:extLst>
          </p:nvPr>
        </p:nvGraphicFramePr>
        <p:xfrm>
          <a:off x="2309942" y="582646"/>
          <a:ext cx="7577926" cy="453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èche droite 10">
            <a:extLst>
              <a:ext uri="{FF2B5EF4-FFF2-40B4-BE49-F238E27FC236}">
                <a16:creationId xmlns:a16="http://schemas.microsoft.com/office/drawing/2014/main" xmlns="" id="{0DB03CC6-F357-419A-BDA2-61D497745A25}"/>
              </a:ext>
            </a:extLst>
          </p:cNvPr>
          <p:cNvSpPr/>
          <p:nvPr/>
        </p:nvSpPr>
        <p:spPr>
          <a:xfrm>
            <a:off x="2001162" y="6041896"/>
            <a:ext cx="7708905" cy="563243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8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A89DA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/>
              <a:t>GAIN USAGER</a:t>
            </a:r>
          </a:p>
        </p:txBody>
      </p:sp>
      <p:sp>
        <p:nvSpPr>
          <p:cNvPr id="10" name="Flèche droite 11">
            <a:extLst>
              <a:ext uri="{FF2B5EF4-FFF2-40B4-BE49-F238E27FC236}">
                <a16:creationId xmlns:a16="http://schemas.microsoft.com/office/drawing/2014/main" xmlns="" id="{7F0D1DA8-4D5D-4417-B9ED-E59F9F979596}"/>
              </a:ext>
            </a:extLst>
          </p:cNvPr>
          <p:cNvSpPr/>
          <p:nvPr/>
        </p:nvSpPr>
        <p:spPr>
          <a:xfrm rot="16200000">
            <a:off x="-474989" y="3550711"/>
            <a:ext cx="4528675" cy="645879"/>
          </a:xfrm>
          <a:prstGeom prst="rightArrow">
            <a:avLst/>
          </a:prstGeom>
          <a:gradFill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A89DA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/>
              <a:t>INTEGRATION</a:t>
            </a:r>
          </a:p>
        </p:txBody>
      </p:sp>
      <p:sp>
        <p:nvSpPr>
          <p:cNvPr id="11" name="ZoneTexte 12">
            <a:extLst>
              <a:ext uri="{FF2B5EF4-FFF2-40B4-BE49-F238E27FC236}">
                <a16:creationId xmlns:a16="http://schemas.microsoft.com/office/drawing/2014/main" xmlns="" id="{0EA57BC3-7B03-48EB-B1F9-B5A12D66A7B3}"/>
              </a:ext>
            </a:extLst>
          </p:cNvPr>
          <p:cNvSpPr txBox="1"/>
          <p:nvPr/>
        </p:nvSpPr>
        <p:spPr>
          <a:xfrm>
            <a:off x="3323462" y="4249269"/>
            <a:ext cx="13031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Informer sur ce qu’il faut faire et comment le faire</a:t>
            </a:r>
          </a:p>
        </p:txBody>
      </p:sp>
      <p:sp>
        <p:nvSpPr>
          <p:cNvPr id="12" name="ZoneTexte 13">
            <a:extLst>
              <a:ext uri="{FF2B5EF4-FFF2-40B4-BE49-F238E27FC236}">
                <a16:creationId xmlns:a16="http://schemas.microsoft.com/office/drawing/2014/main" xmlns="" id="{CF9572FA-5C3F-4AB0-80D1-4BDC2CD9A739}"/>
              </a:ext>
            </a:extLst>
          </p:cNvPr>
          <p:cNvSpPr txBox="1"/>
          <p:nvPr/>
        </p:nvSpPr>
        <p:spPr>
          <a:xfrm>
            <a:off x="5190833" y="3220214"/>
            <a:ext cx="15637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Permettre d’effectuer</a:t>
            </a:r>
          </a:p>
          <a:p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la démarche en ligne</a:t>
            </a:r>
          </a:p>
        </p:txBody>
      </p:sp>
      <p:sp>
        <p:nvSpPr>
          <p:cNvPr id="13" name="ZoneTexte 14">
            <a:extLst>
              <a:ext uri="{FF2B5EF4-FFF2-40B4-BE49-F238E27FC236}">
                <a16:creationId xmlns:a16="http://schemas.microsoft.com/office/drawing/2014/main" xmlns="" id="{A1431CD8-5314-42BD-ABB4-267F32317776}"/>
              </a:ext>
            </a:extLst>
          </p:cNvPr>
          <p:cNvSpPr txBox="1"/>
          <p:nvPr/>
        </p:nvSpPr>
        <p:spPr>
          <a:xfrm>
            <a:off x="7411358" y="2793821"/>
            <a:ext cx="1459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Permettre de gérer</a:t>
            </a:r>
          </a:p>
          <a:p>
            <a:r>
              <a:rPr lang="fr-BE" sz="1400" i="1" dirty="0">
                <a:latin typeface="Arial" panose="020B0604020202020204" pitchFamily="34" charset="0"/>
                <a:cs typeface="Arial" panose="020B0604020202020204" pitchFamily="34" charset="0"/>
              </a:rPr>
              <a:t>les démarches en ligne</a:t>
            </a:r>
          </a:p>
        </p:txBody>
      </p:sp>
      <p:sp>
        <p:nvSpPr>
          <p:cNvPr id="14" name="Rectangle à coins arrondis 15">
            <a:extLst>
              <a:ext uri="{FF2B5EF4-FFF2-40B4-BE49-F238E27FC236}">
                <a16:creationId xmlns:a16="http://schemas.microsoft.com/office/drawing/2014/main" xmlns="" id="{A8E3625F-E480-429F-BB84-F90AA3298494}"/>
              </a:ext>
            </a:extLst>
          </p:cNvPr>
          <p:cNvSpPr/>
          <p:nvPr/>
        </p:nvSpPr>
        <p:spPr>
          <a:xfrm>
            <a:off x="3300543" y="5523595"/>
            <a:ext cx="1126326" cy="6196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2468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200" b="1" dirty="0">
                <a:solidFill>
                  <a:srgbClr val="DA2468"/>
                </a:solidFill>
                <a:latin typeface="Arial" pitchFamily="34" charset="0"/>
                <a:cs typeface="Arial" pitchFamily="34" charset="0"/>
              </a:rPr>
              <a:t>Catalogue des démarches</a:t>
            </a:r>
          </a:p>
        </p:txBody>
      </p:sp>
      <p:sp>
        <p:nvSpPr>
          <p:cNvPr id="15" name="Rectangle à coins arrondis 16">
            <a:extLst>
              <a:ext uri="{FF2B5EF4-FFF2-40B4-BE49-F238E27FC236}">
                <a16:creationId xmlns:a16="http://schemas.microsoft.com/office/drawing/2014/main" xmlns="" id="{EF3FFC06-9045-4A52-AAF7-DCC89F2735D5}"/>
              </a:ext>
            </a:extLst>
          </p:cNvPr>
          <p:cNvSpPr/>
          <p:nvPr/>
        </p:nvSpPr>
        <p:spPr>
          <a:xfrm>
            <a:off x="5150752" y="4738983"/>
            <a:ext cx="1463515" cy="6196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A2468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200" b="1" dirty="0" smtClean="0">
                <a:solidFill>
                  <a:srgbClr val="DA2468"/>
                </a:solidFill>
                <a:latin typeface="Arial" pitchFamily="34" charset="0"/>
                <a:cs typeface="Arial" pitchFamily="34" charset="0"/>
              </a:rPr>
              <a:t>Formulaires</a:t>
            </a:r>
            <a:endParaRPr lang="fr-BE" sz="1200" b="1" dirty="0">
              <a:solidFill>
                <a:srgbClr val="DA2468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BE" sz="1200" b="1" dirty="0">
                <a:solidFill>
                  <a:srgbClr val="DA2468"/>
                </a:solidFill>
                <a:latin typeface="Arial" pitchFamily="34" charset="0"/>
                <a:cs typeface="Arial" pitchFamily="34" charset="0"/>
              </a:rPr>
              <a:t>en ligne</a:t>
            </a:r>
          </a:p>
        </p:txBody>
      </p:sp>
      <p:sp>
        <p:nvSpPr>
          <p:cNvPr id="16" name="Rectangle à coins arrondis 17">
            <a:extLst>
              <a:ext uri="{FF2B5EF4-FFF2-40B4-BE49-F238E27FC236}">
                <a16:creationId xmlns:a16="http://schemas.microsoft.com/office/drawing/2014/main" xmlns="" id="{2D185C5D-A7CB-4EF4-9B9F-5419D882610A}"/>
              </a:ext>
            </a:extLst>
          </p:cNvPr>
          <p:cNvSpPr/>
          <p:nvPr/>
        </p:nvSpPr>
        <p:spPr>
          <a:xfrm>
            <a:off x="4620940" y="5648325"/>
            <a:ext cx="4695428" cy="4789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Sources authentiques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2CC2D49A-A9FB-4A53-A2B2-67E5A86940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042" y="4113074"/>
            <a:ext cx="2120326" cy="434939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DF667F44-050F-4EED-ADB3-7C87E87CF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42" y="4725182"/>
            <a:ext cx="2130905" cy="34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9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xmlns="" id="{C30DC531-3903-E542-BDA9-F728FCEF5EFC}"/>
              </a:ext>
            </a:extLst>
          </p:cNvPr>
          <p:cNvSpPr txBox="1">
            <a:spLocks/>
          </p:cNvSpPr>
          <p:nvPr/>
        </p:nvSpPr>
        <p:spPr>
          <a:xfrm>
            <a:off x="2009466" y="5019350"/>
            <a:ext cx="2510580" cy="1358394"/>
          </a:xfrm>
          <a:prstGeom prst="rect">
            <a:avLst/>
          </a:prstGeom>
        </p:spPr>
        <p:txBody>
          <a:bodyPr numCol="1" spcCol="180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BE" sz="1600" b="0" i="0" kern="120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BE" sz="1300" b="0" i="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/>
              <a:t>Chaussée de Charleroi,</a:t>
            </a:r>
            <a:br>
              <a:rPr lang="fr-BE"/>
            </a:br>
            <a:r>
              <a:rPr lang="fr-BE"/>
              <a:t>83B • 4e étage</a:t>
            </a:r>
            <a:br>
              <a:rPr lang="fr-BE"/>
            </a:br>
            <a:r>
              <a:rPr lang="fr-BE"/>
              <a:t>B-5000 Namur</a:t>
            </a:r>
          </a:p>
          <a:p>
            <a:r>
              <a:rPr lang="fr-BE"/>
              <a:t>Tél. : +32 81 40 98 00</a:t>
            </a:r>
            <a:br>
              <a:rPr lang="fr-BE"/>
            </a:br>
            <a:r>
              <a:rPr lang="fr-BE"/>
              <a:t>Fax : +32 81 40 98 01</a:t>
            </a:r>
            <a:endParaRPr lang="fr-B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0E87945-28BF-E549-9D61-32B3896DB892}"/>
              </a:ext>
            </a:extLst>
          </p:cNvPr>
          <p:cNvSpPr/>
          <p:nvPr/>
        </p:nvSpPr>
        <p:spPr>
          <a:xfrm>
            <a:off x="2522630" y="4580960"/>
            <a:ext cx="1484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>
                <a:solidFill>
                  <a:schemeClr val="bg1"/>
                </a:solidFill>
                <a:effectLst/>
                <a:latin typeface="Helvetica" pitchFamily="2" charset="0"/>
              </a:rPr>
              <a:t>En Wallonie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77EF54BC-0EA0-9F4F-A7E9-6313C1452F5C}"/>
              </a:ext>
            </a:extLst>
          </p:cNvPr>
          <p:cNvSpPr txBox="1">
            <a:spLocks/>
          </p:cNvSpPr>
          <p:nvPr/>
        </p:nvSpPr>
        <p:spPr>
          <a:xfrm>
            <a:off x="7531048" y="5054876"/>
            <a:ext cx="2510580" cy="1358394"/>
          </a:xfrm>
          <a:prstGeom prst="rect">
            <a:avLst/>
          </a:prstGeom>
        </p:spPr>
        <p:txBody>
          <a:bodyPr numCol="1" spcCol="180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BE" sz="1600" b="0" i="0" kern="1200">
                <a:solidFill>
                  <a:schemeClr val="bg1"/>
                </a:solidFill>
                <a:effectLst/>
                <a:latin typeface="Helvetica" pitchFamily="2" charset="0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BE" sz="1300" b="0" i="0" kern="120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/>
              <a:t>Boulevard Léopold II,</a:t>
            </a:r>
            <a:br>
              <a:rPr lang="fr-BE"/>
            </a:br>
            <a:r>
              <a:rPr lang="fr-BE"/>
              <a:t>44 • bureau 6E630 </a:t>
            </a:r>
            <a:br>
              <a:rPr lang="fr-BE"/>
            </a:br>
            <a:r>
              <a:rPr lang="fr-BE"/>
              <a:t>B-1080 Bruxelles</a:t>
            </a:r>
          </a:p>
          <a:p>
            <a:r>
              <a:rPr lang="fr-BE"/>
              <a:t>Tél. : +32 2 413 25 10</a:t>
            </a:r>
            <a:br>
              <a:rPr lang="fr-BE"/>
            </a:br>
            <a:r>
              <a:rPr lang="fr-BE"/>
              <a:t>Fax : +32 2 413 35 10</a:t>
            </a:r>
            <a:endParaRPr lang="fr-B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4B73834-054A-6148-9FB2-40D7606C5921}"/>
              </a:ext>
            </a:extLst>
          </p:cNvPr>
          <p:cNvSpPr/>
          <p:nvPr/>
        </p:nvSpPr>
        <p:spPr>
          <a:xfrm>
            <a:off x="7000282" y="4616486"/>
            <a:ext cx="3875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chemeClr val="bg1"/>
                </a:solidFill>
                <a:effectLst/>
                <a:latin typeface="Helvetica" pitchFamily="2" charset="0"/>
              </a:rPr>
              <a:t>En Fédération Wallonie-Bruxelles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xmlns="" id="{0A057E75-D270-5249-81EE-B4D62350FD6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158025" y="3431826"/>
            <a:ext cx="3955614" cy="300803"/>
          </a:xfrm>
        </p:spPr>
        <p:txBody>
          <a:bodyPr numCol="1" spcCol="180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BE" sz="1600" b="1" i="0">
                <a:solidFill>
                  <a:srgbClr val="E54F21"/>
                </a:solidFill>
                <a:effectLst/>
                <a:latin typeface="Helvetica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BE" sz="13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info@ensemblesimplifions.be</a:t>
            </a:r>
            <a:endParaRPr lang="fr-FR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xmlns="" id="{9B8CD00B-2DC0-3E4D-B838-A48FCE32256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158025" y="3037464"/>
            <a:ext cx="3955614" cy="300803"/>
          </a:xfrm>
        </p:spPr>
        <p:txBody>
          <a:bodyPr numCol="1" spcCol="180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BE" sz="2000" b="1" i="0">
                <a:solidFill>
                  <a:srgbClr val="E54F21"/>
                </a:solidFill>
                <a:effectLst/>
                <a:latin typeface="Helvetica" pitchFamily="2" charset="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BE" sz="13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www.ensemblesimplifions.be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36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8" y="1402137"/>
            <a:ext cx="1116536" cy="97697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02AD977A-D931-4155-894D-C85D5B5B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Vision et objectifs</a:t>
            </a:r>
            <a:endParaRPr lang="fr-BE" dirty="0"/>
          </a:p>
        </p:txBody>
      </p:sp>
      <p:sp>
        <p:nvSpPr>
          <p:cNvPr id="12" name="Sous-titr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26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dirty="0">
                <a:latin typeface="Arial" charset="0"/>
                <a:cs typeface="Arial" charset="0"/>
              </a:rPr>
              <a:t>Vision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5977" y="2196445"/>
            <a:ext cx="10246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7D7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Guichet électronique multiservices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26722" y="2862079"/>
            <a:ext cx="1024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7D7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Satisfaction des usagers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38" y="2929011"/>
            <a:ext cx="469900" cy="31432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228813" y="3353842"/>
            <a:ext cx="1024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7D7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Besoins actuels et futurs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29" y="3420774"/>
            <a:ext cx="469900" cy="314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9752" y="3833349"/>
            <a:ext cx="1024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7D7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Accès centralisé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667" y="3900281"/>
            <a:ext cx="469900" cy="314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31842" y="4325112"/>
            <a:ext cx="1024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7D7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Sécurisé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758" y="4392044"/>
            <a:ext cx="4699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7" grpId="0"/>
      <p:bldP spid="61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31"/>
          <p:cNvSpPr txBox="1">
            <a:spLocks noChangeArrowheads="1"/>
          </p:cNvSpPr>
          <p:nvPr/>
        </p:nvSpPr>
        <p:spPr bwMode="auto">
          <a:xfrm>
            <a:off x="-738960" y="3296924"/>
            <a:ext cx="4204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200" b="1">
                <a:latin typeface="Arial" charset="0"/>
                <a:cs typeface="Arial" charset="0"/>
              </a:defRPr>
            </a:lvl1pPr>
          </a:lstStyle>
          <a:p>
            <a:pPr lvl="2"/>
            <a:r>
              <a:rPr lang="fr-BE" altLang="fr-FR" sz="12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Accéder électroniquement aux services de l’administration, via diverses plateformes numériques </a:t>
            </a:r>
            <a:r>
              <a:rPr lang="fr-BE" altLang="fr-FR" sz="105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fr-BE" altLang="fr-FR" sz="11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portail web, mobiles, etc.)</a:t>
            </a:r>
            <a:endParaRPr lang="fr-BE" altLang="fr-FR" sz="1200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dirty="0">
                <a:latin typeface="Arial" charset="0"/>
                <a:cs typeface="Arial" charset="0"/>
              </a:rPr>
              <a:t>Objectifs de Mon Espace</a:t>
            </a:r>
          </a:p>
        </p:txBody>
      </p:sp>
      <p:sp>
        <p:nvSpPr>
          <p:cNvPr id="59" name="Oval 89"/>
          <p:cNvSpPr/>
          <p:nvPr/>
        </p:nvSpPr>
        <p:spPr>
          <a:xfrm>
            <a:off x="3375459" y="2264236"/>
            <a:ext cx="4470400" cy="3257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5467749" y="5252215"/>
            <a:ext cx="466695" cy="398787"/>
            <a:chOff x="6760064" y="1117599"/>
            <a:chExt cx="321455" cy="345454"/>
          </a:xfrm>
        </p:grpSpPr>
        <p:sp>
          <p:nvSpPr>
            <p:cNvPr id="88" name="Oval 78"/>
            <p:cNvSpPr/>
            <p:nvPr/>
          </p:nvSpPr>
          <p:spPr>
            <a:xfrm>
              <a:off x="6760064" y="1162175"/>
              <a:ext cx="321455" cy="30087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79"/>
            <p:cNvSpPr txBox="1"/>
            <p:nvPr/>
          </p:nvSpPr>
          <p:spPr>
            <a:xfrm>
              <a:off x="6817071" y="1117599"/>
              <a:ext cx="183689" cy="3199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BE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43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83413" t="7731" r="2186" b="75991"/>
          <a:stretch/>
        </p:blipFill>
        <p:spPr bwMode="auto">
          <a:xfrm>
            <a:off x="5871342" y="2395714"/>
            <a:ext cx="878215" cy="742548"/>
          </a:xfrm>
          <a:prstGeom prst="ellipse">
            <a:avLst/>
          </a:prstGeom>
        </p:spPr>
      </p:pic>
      <p:pic>
        <p:nvPicPr>
          <p:cNvPr id="44" name="Picture 2" descr="https://t1.ftcdn.net/jpg/00/64/67/98/500_F_64679872_0puRrDHCT0Sgum7nDhXLWiMGXNkwEcY4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0" t="11278" r="18954" b="74557"/>
          <a:stretch/>
        </p:blipFill>
        <p:spPr bwMode="auto">
          <a:xfrm>
            <a:off x="6811003" y="3113361"/>
            <a:ext cx="814579" cy="6461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s://t1.ftcdn.net/jpg/00/64/67/98/500_F_64679872_0puRrDHCT0Sgum7nDhXLWiMGXNkwEcY4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4" t="6577" r="34561" b="76555"/>
          <a:stretch/>
        </p:blipFill>
        <p:spPr bwMode="auto">
          <a:xfrm>
            <a:off x="4101736" y="4533477"/>
            <a:ext cx="861465" cy="7032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s://t1.ftcdn.net/jpg/00/64/67/98/500_F_64679872_0puRrDHCT0Sgum7nDhXLWiMGXNkwEcY4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6" t="77009" r="1878" b="6730"/>
          <a:stretch/>
        </p:blipFill>
        <p:spPr bwMode="auto">
          <a:xfrm>
            <a:off x="4297807" y="2432914"/>
            <a:ext cx="896248" cy="741758"/>
          </a:xfrm>
          <a:prstGeom prst="ellipse">
            <a:avLst/>
          </a:prstGeom>
          <a:solidFill>
            <a:schemeClr val="accent4"/>
          </a:solidFill>
          <a:extLst/>
        </p:spPr>
      </p:pic>
      <p:pic>
        <p:nvPicPr>
          <p:cNvPr id="47" name="Picture 8" descr="https://t1.ftcdn.net/jpg/00/64/67/98/500_F_64679872_0puRrDHCT0Sgum7nDhXLWiMGXNkwEcY4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7" t="79572" r="51918" b="7002"/>
          <a:stretch/>
        </p:blipFill>
        <p:spPr bwMode="auto">
          <a:xfrm>
            <a:off x="6773468" y="4120070"/>
            <a:ext cx="827305" cy="6124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686" t="28296" r="68749" b="54443"/>
          <a:stretch/>
        </p:blipFill>
        <p:spPr bwMode="auto">
          <a:xfrm>
            <a:off x="3500301" y="3476714"/>
            <a:ext cx="728464" cy="755217"/>
          </a:xfrm>
          <a:prstGeom prst="ellipse">
            <a:avLst/>
          </a:prstGeom>
        </p:spPr>
      </p:pic>
      <p:pic>
        <p:nvPicPr>
          <p:cNvPr id="49" name="Picture 14"/>
          <p:cNvPicPr>
            <a:picLocks noChangeAspect="1"/>
          </p:cNvPicPr>
          <p:nvPr/>
        </p:nvPicPr>
        <p:blipFill rotWithShape="1">
          <a:blip r:embed="rId3"/>
          <a:srcRect l="16817" t="51956" r="66696" b="30513"/>
          <a:stretch/>
        </p:blipFill>
        <p:spPr bwMode="auto">
          <a:xfrm>
            <a:off x="5699825" y="4674819"/>
            <a:ext cx="862689" cy="747391"/>
          </a:xfrm>
          <a:prstGeom prst="ellipse">
            <a:avLst/>
          </a:prstGeom>
        </p:spPr>
      </p:pic>
      <p:sp>
        <p:nvSpPr>
          <p:cNvPr id="50" name="TextBox 10"/>
          <p:cNvSpPr txBox="1"/>
          <p:nvPr/>
        </p:nvSpPr>
        <p:spPr bwMode="auto">
          <a:xfrm>
            <a:off x="4213468" y="3377392"/>
            <a:ext cx="2813016" cy="103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BE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Grâce à </a:t>
            </a:r>
          </a:p>
          <a:p>
            <a:pPr algn="ctr" eaLnBrk="1" hangingPunct="1">
              <a:defRPr/>
            </a:pPr>
            <a:r>
              <a:rPr lang="fr-BE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 Espace </a:t>
            </a:r>
          </a:p>
          <a:p>
            <a:pPr algn="ctr" eaLnBrk="1" hangingPunct="1">
              <a:defRPr/>
            </a:pPr>
            <a:r>
              <a:rPr lang="fr-BE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 peux…</a:t>
            </a:r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7195167" y="1990807"/>
            <a:ext cx="31602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BE" altLang="fr-FR" sz="1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Trouver la bonne information et effectuer de façon simple et intuitive des démarches administratives</a:t>
            </a:r>
          </a:p>
        </p:txBody>
      </p:sp>
      <p:sp>
        <p:nvSpPr>
          <p:cNvPr id="52" name="TextBox 26"/>
          <p:cNvSpPr txBox="1">
            <a:spLocks noChangeArrowheads="1"/>
          </p:cNvSpPr>
          <p:nvPr/>
        </p:nvSpPr>
        <p:spPr bwMode="auto">
          <a:xfrm>
            <a:off x="8073657" y="3060146"/>
            <a:ext cx="2510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BE" altLang="fr-FR" sz="1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Gérer et suivre mes démarches administratives en cours</a:t>
            </a:r>
          </a:p>
        </p:txBody>
      </p:sp>
      <p:sp>
        <p:nvSpPr>
          <p:cNvPr id="53" name="TextBox 27"/>
          <p:cNvSpPr txBox="1">
            <a:spLocks noChangeArrowheads="1"/>
          </p:cNvSpPr>
          <p:nvPr/>
        </p:nvSpPr>
        <p:spPr bwMode="auto">
          <a:xfrm>
            <a:off x="7845859" y="4442260"/>
            <a:ext cx="3629552" cy="47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BE" altLang="fr-FR" sz="12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Fournir mes données et documents une seule fois</a:t>
            </a:r>
          </a:p>
        </p:txBody>
      </p:sp>
      <p:sp>
        <p:nvSpPr>
          <p:cNvPr id="54" name="TextBox 28"/>
          <p:cNvSpPr txBox="1">
            <a:spLocks noChangeArrowheads="1"/>
          </p:cNvSpPr>
          <p:nvPr/>
        </p:nvSpPr>
        <p:spPr bwMode="auto">
          <a:xfrm>
            <a:off x="6057947" y="5477745"/>
            <a:ext cx="389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>
              <a:defRPr sz="1200" b="1">
                <a:solidFill>
                  <a:srgbClr val="FF0066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fr-BE" altLang="fr-FR" dirty="0">
                <a:solidFill>
                  <a:schemeClr val="tx1"/>
                </a:solidFill>
              </a:rPr>
              <a:t>Etre assuré du respect des normes en matière de protection de la vie privée</a:t>
            </a:r>
          </a:p>
        </p:txBody>
      </p:sp>
      <p:sp>
        <p:nvSpPr>
          <p:cNvPr id="55" name="TextBox 29"/>
          <p:cNvSpPr txBox="1">
            <a:spLocks noChangeArrowheads="1"/>
          </p:cNvSpPr>
          <p:nvPr/>
        </p:nvSpPr>
        <p:spPr bwMode="auto">
          <a:xfrm>
            <a:off x="1622753" y="5014118"/>
            <a:ext cx="3239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altLang="fr-FR" sz="1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Recevoir une réponse personnalisée et adaptée à mes besoins spécifiques.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1065037" y="2313972"/>
            <a:ext cx="3423925" cy="47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BE" altLang="fr-FR" sz="12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Bénéficier de services performants et de qualité</a:t>
            </a:r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3897182" y="2539177"/>
            <a:ext cx="466695" cy="383077"/>
            <a:chOff x="6760064" y="1132191"/>
            <a:chExt cx="321455" cy="331845"/>
          </a:xfrm>
        </p:grpSpPr>
        <p:sp>
          <p:nvSpPr>
            <p:cNvPr id="110" name="Oval 87"/>
            <p:cNvSpPr/>
            <p:nvPr/>
          </p:nvSpPr>
          <p:spPr>
            <a:xfrm>
              <a:off x="6760064" y="1161566"/>
              <a:ext cx="321455" cy="30247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BE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88"/>
            <p:cNvSpPr txBox="1"/>
            <p:nvPr/>
          </p:nvSpPr>
          <p:spPr>
            <a:xfrm>
              <a:off x="6828158" y="1132191"/>
              <a:ext cx="182106" cy="3199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BE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6569732" y="2189360"/>
            <a:ext cx="437248" cy="411650"/>
            <a:chOff x="6780347" y="1107439"/>
            <a:chExt cx="301172" cy="356597"/>
          </a:xfrm>
        </p:grpSpPr>
        <p:sp>
          <p:nvSpPr>
            <p:cNvPr id="91" name="Oval 81"/>
            <p:cNvSpPr/>
            <p:nvPr/>
          </p:nvSpPr>
          <p:spPr>
            <a:xfrm>
              <a:off x="6780347" y="1161566"/>
              <a:ext cx="301172" cy="30247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82"/>
            <p:cNvSpPr txBox="1"/>
            <p:nvPr/>
          </p:nvSpPr>
          <p:spPr>
            <a:xfrm>
              <a:off x="6828155" y="1107439"/>
              <a:ext cx="182106" cy="3199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BE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7462164" y="3031346"/>
            <a:ext cx="464397" cy="411650"/>
            <a:chOff x="6760064" y="1107439"/>
            <a:chExt cx="321455" cy="355067"/>
          </a:xfrm>
        </p:grpSpPr>
        <p:sp>
          <p:nvSpPr>
            <p:cNvPr id="80" name="Oval 72"/>
            <p:cNvSpPr/>
            <p:nvPr/>
          </p:nvSpPr>
          <p:spPr>
            <a:xfrm>
              <a:off x="6760064" y="1161334"/>
              <a:ext cx="321455" cy="3011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73"/>
            <p:cNvSpPr txBox="1"/>
            <p:nvPr/>
          </p:nvSpPr>
          <p:spPr>
            <a:xfrm>
              <a:off x="6826901" y="1107439"/>
              <a:ext cx="183007" cy="3185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BE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7576460" y="4054831"/>
            <a:ext cx="464397" cy="411650"/>
            <a:chOff x="6760064" y="1107439"/>
            <a:chExt cx="321455" cy="356597"/>
          </a:xfrm>
        </p:grpSpPr>
        <p:sp>
          <p:nvSpPr>
            <p:cNvPr id="84" name="Oval 75"/>
            <p:cNvSpPr/>
            <p:nvPr/>
          </p:nvSpPr>
          <p:spPr>
            <a:xfrm>
              <a:off x="6760064" y="1161566"/>
              <a:ext cx="321455" cy="30247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76"/>
            <p:cNvSpPr txBox="1"/>
            <p:nvPr/>
          </p:nvSpPr>
          <p:spPr>
            <a:xfrm>
              <a:off x="6826901" y="1107439"/>
              <a:ext cx="183006" cy="3199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BE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683400" y="4596327"/>
            <a:ext cx="464397" cy="411651"/>
            <a:chOff x="6760064" y="1107439"/>
            <a:chExt cx="321455" cy="355067"/>
          </a:xfrm>
        </p:grpSpPr>
        <p:sp>
          <p:nvSpPr>
            <p:cNvPr id="77" name="Oval 41"/>
            <p:cNvSpPr/>
            <p:nvPr/>
          </p:nvSpPr>
          <p:spPr>
            <a:xfrm>
              <a:off x="6760064" y="1161334"/>
              <a:ext cx="321455" cy="30117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40"/>
            <p:cNvSpPr txBox="1"/>
            <p:nvPr/>
          </p:nvSpPr>
          <p:spPr>
            <a:xfrm>
              <a:off x="6817353" y="1107439"/>
              <a:ext cx="183007" cy="318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BE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3234570" y="3913695"/>
            <a:ext cx="466697" cy="411650"/>
            <a:chOff x="6760064" y="1107439"/>
            <a:chExt cx="321455" cy="356597"/>
          </a:xfrm>
        </p:grpSpPr>
        <p:sp>
          <p:nvSpPr>
            <p:cNvPr id="101" name="Oval 84"/>
            <p:cNvSpPr/>
            <p:nvPr/>
          </p:nvSpPr>
          <p:spPr>
            <a:xfrm>
              <a:off x="6760064" y="1161566"/>
              <a:ext cx="321455" cy="3024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B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85"/>
            <p:cNvSpPr txBox="1"/>
            <p:nvPr/>
          </p:nvSpPr>
          <p:spPr>
            <a:xfrm>
              <a:off x="6828156" y="1107439"/>
              <a:ext cx="182104" cy="3199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B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500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5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02AD977A-D931-4155-894D-C85D5B5B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Utiliser Mon Espace</a:t>
            </a:r>
            <a:endParaRPr lang="fr-BE" dirty="0"/>
          </a:p>
        </p:txBody>
      </p:sp>
      <p:sp>
        <p:nvSpPr>
          <p:cNvPr id="12" name="Sous-titr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" y="1501775"/>
            <a:ext cx="7508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4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D571BD0-E3BF-4F55-AF23-EBB7B7B9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Accès à Mon Espace</a:t>
            </a:r>
            <a:endParaRPr lang="fr-BE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884E73E7-218A-4695-A430-3BF3F9D4BC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100" name="Picture 4" descr="RÃ©sultat de recherche d'images pour &quot;rÃ´les et accÃ¨s ic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347651"/>
            <a:ext cx="1609258" cy="107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726</Words>
  <Application>Microsoft Office PowerPoint</Application>
  <PresentationFormat>Personnalisé</PresentationFormat>
  <Paragraphs>227</Paragraphs>
  <Slides>40</Slides>
  <Notes>17</Notes>
  <HiddenSlides>3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Mon Espace</vt:lpstr>
      <vt:lpstr>Présentation PowerPoint</vt:lpstr>
      <vt:lpstr>Introduction</vt:lpstr>
      <vt:lpstr>Vue d’ensemble de l’administration électronique</vt:lpstr>
      <vt:lpstr>Vision et objectifs</vt:lpstr>
      <vt:lpstr>Vision </vt:lpstr>
      <vt:lpstr>Objectifs de Mon Espace</vt:lpstr>
      <vt:lpstr>Utiliser Mon Espace</vt:lpstr>
      <vt:lpstr>Accès à Mon Espace</vt:lpstr>
      <vt:lpstr>Accès à Mon Espace</vt:lpstr>
      <vt:lpstr>Accès à Mon Espace</vt:lpstr>
      <vt:lpstr>Rôles dans CSAM</vt:lpstr>
      <vt:lpstr>Trois niveaux d’intervenants</vt:lpstr>
      <vt:lpstr>Rôles d’utilisateur Mon Espace</vt:lpstr>
      <vt:lpstr>Synthèse du processus </vt:lpstr>
      <vt:lpstr>Initier et retrouver un dossier</vt:lpstr>
      <vt:lpstr>Comment initier un dossier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retrouver un dossier commencé?</vt:lpstr>
      <vt:lpstr>Transition</vt:lpstr>
      <vt:lpstr>Présentation PowerPoint</vt:lpstr>
      <vt:lpstr>Présentation PowerPoint</vt:lpstr>
      <vt:lpstr>Ouverture aux publics-cibles</vt:lpstr>
      <vt:lpstr>Démarches disponibles sur Mon Espace</vt:lpstr>
      <vt:lpstr>Présentation PowerPoint</vt:lpstr>
      <vt:lpstr>Aide et support</vt:lpstr>
      <vt:lpstr>Présentation PowerPoint</vt:lpstr>
      <vt:lpstr>Démonstration</vt:lpstr>
      <vt:lpstr>Vos questions ?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Vivian Gilles</dc:creator>
  <cp:lastModifiedBy>36665</cp:lastModifiedBy>
  <cp:revision>96</cp:revision>
  <dcterms:created xsi:type="dcterms:W3CDTF">2018-04-09T11:41:28Z</dcterms:created>
  <dcterms:modified xsi:type="dcterms:W3CDTF">2018-10-02T13:28:33Z</dcterms:modified>
</cp:coreProperties>
</file>